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diagrams/data1.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4.xml" ContentType="application/vnd.openxmlformats-officedocument.theme+xml"/>
  <Override PartName="/ppt/theme/theme1.xml" ContentType="application/vnd.openxmlformats-officedocument.theme+xml"/>
  <Override PartName="/ppt/diagrams/colors3.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diagrams/layout2.xml" ContentType="application/vnd.openxmlformats-officedocument.drawingml.diagramLayout+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3.xml" ContentType="application/vnd.openxmlformats-officedocument.drawingml.diagramLayout+xml"/>
  <Override PartName="/ppt/diagrams/quickStyle3.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79" r:id="rId3"/>
  </p:sldMasterIdLst>
  <p:notesMasterIdLst>
    <p:notesMasterId r:id="rId14"/>
  </p:notesMasterIdLst>
  <p:sldIdLst>
    <p:sldId id="256" r:id="rId4"/>
    <p:sldId id="257" r:id="rId5"/>
    <p:sldId id="269" r:id="rId6"/>
    <p:sldId id="272" r:id="rId7"/>
    <p:sldId id="270" r:id="rId8"/>
    <p:sldId id="271" r:id="rId9"/>
    <p:sldId id="273" r:id="rId10"/>
    <p:sldId id="274"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72612C-EC63-2DC1-A68F-2F9416F9B1F8}" v="557" dt="2021-04-05T16:52:05.762"/>
    <p1510:client id="{99C4B79F-00CC-B000-FA7A-50136D9BB7B3}" v="9" dt="2021-03-25T16:00:16.667"/>
    <p1510:client id="{9A15293F-A243-C24E-F2EE-2434999BDF96}" v="517" dt="2021-04-04T02:48:37.394"/>
    <p1510:client id="{BA64DE8E-FC34-4252-DA7F-5B36F42CBC22}" v="794" dt="2021-03-25T03:01:33.313"/>
    <p1510:client id="{C02A8C0B-216A-B01E-A70F-D250A7AE5AE2}" v="115" dt="2021-04-07T17:03:53.810"/>
    <p1510:client id="{C897B14C-8C9E-9BC4-375C-D4D7C6A4E60D}" v="22" dt="2021-04-04T02:51:01.251"/>
    <p1510:client id="{CBA716D5-42EB-92C5-ABAA-2C90977AEB53}" v="267" dt="2021-04-07T16:58:44.964"/>
    <p1510:client id="{D13CC375-5088-31E6-4411-7E5BDFF59D12}" v="453" dt="2021-03-22T16:57:48.578"/>
    <p1510:client id="{D6A23A5D-8252-1CC9-F88A-C8BD509AFFC5}" v="503" dt="2021-03-18T17:52:33.477"/>
    <p1510:client id="{E8F2EF36-A407-F250-5605-D1DE1F2DBA30}" v="55" dt="2021-03-18T20:59:10.709"/>
    <p1510:client id="{ED210AF4-E051-4E96-B1D9-28977B55F299}" v="3" dt="2021-03-18T19:52:30.409"/>
    <p1510:client id="{FCBDBB9F-1094-B000-FA40-C3430ADD7E1D}" v="40" dt="2021-04-07T00:26:33.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2" d="100"/>
          <a:sy n="62" d="100"/>
        </p:scale>
        <p:origin x="6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customXml" Target="../customXml/item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5.xml"/><Relationship Id="rId5" Type="http://schemas.openxmlformats.org/officeDocument/2006/relationships/slide" Target="slides/slide2.xml"/><Relationship Id="rId15" Type="http://schemas.openxmlformats.org/officeDocument/2006/relationships/presProps" Target="presProps.xml"/><Relationship Id="rId23" Type="http://schemas.openxmlformats.org/officeDocument/2006/relationships/customXml" Target="../customXml/item4.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105BDC-0254-4820-9047-8B50F997DABF}"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0938F571-DE39-4B82-B8BA-7536B76C204A}">
      <dgm:prSet/>
      <dgm:spPr/>
      <dgm:t>
        <a:bodyPr/>
        <a:lstStyle/>
        <a:p>
          <a:r>
            <a:rPr lang="en-US" b="0" i="0"/>
            <a:t>There is a narrow path to success</a:t>
          </a:r>
          <a:endParaRPr lang="en-US"/>
        </a:p>
      </dgm:t>
    </dgm:pt>
    <dgm:pt modelId="{BB0351E9-8733-4FBF-8DA2-F154959BE61E}" type="parTrans" cxnId="{BB2A564A-A106-4B6E-A017-1B160AAD615A}">
      <dgm:prSet/>
      <dgm:spPr/>
      <dgm:t>
        <a:bodyPr/>
        <a:lstStyle/>
        <a:p>
          <a:endParaRPr lang="en-US"/>
        </a:p>
      </dgm:t>
    </dgm:pt>
    <dgm:pt modelId="{651A6C3F-C69F-4DA9-ABEE-9B33EB7B818A}" type="sibTrans" cxnId="{BB2A564A-A106-4B6E-A017-1B160AAD615A}">
      <dgm:prSet/>
      <dgm:spPr/>
      <dgm:t>
        <a:bodyPr/>
        <a:lstStyle/>
        <a:p>
          <a:endParaRPr lang="en-US"/>
        </a:p>
      </dgm:t>
    </dgm:pt>
    <dgm:pt modelId="{94E6BFC5-CD9E-4195-9190-79A7E2E3BBC2}">
      <dgm:prSet/>
      <dgm:spPr/>
      <dgm:t>
        <a:bodyPr/>
        <a:lstStyle/>
        <a:p>
          <a:r>
            <a:rPr lang="en-US" b="0" i="0"/>
            <a:t>To do well in life, you have to do well in school</a:t>
          </a:r>
          <a:endParaRPr lang="en-US"/>
        </a:p>
      </dgm:t>
    </dgm:pt>
    <dgm:pt modelId="{4A8CD557-A830-453B-B4F1-170535155972}" type="parTrans" cxnId="{62607671-7968-4C7C-B579-9B0381367A0F}">
      <dgm:prSet/>
      <dgm:spPr/>
      <dgm:t>
        <a:bodyPr/>
        <a:lstStyle/>
        <a:p>
          <a:endParaRPr lang="en-US"/>
        </a:p>
      </dgm:t>
    </dgm:pt>
    <dgm:pt modelId="{7AE1D1EC-4EE8-4930-B50A-E77387B782DC}" type="sibTrans" cxnId="{62607671-7968-4C7C-B579-9B0381367A0F}">
      <dgm:prSet/>
      <dgm:spPr/>
      <dgm:t>
        <a:bodyPr/>
        <a:lstStyle/>
        <a:p>
          <a:endParaRPr lang="en-US"/>
        </a:p>
      </dgm:t>
    </dgm:pt>
    <dgm:pt modelId="{59EBBDF0-5735-4035-86F9-B9F585DA8D85}">
      <dgm:prSet/>
      <dgm:spPr/>
      <dgm:t>
        <a:bodyPr/>
        <a:lstStyle/>
        <a:p>
          <a:r>
            <a:rPr lang="en-US" b="0" i="0"/>
            <a:t>Pushing more will lead to more accomplishments and higher chance of success</a:t>
          </a:r>
          <a:endParaRPr lang="en-US"/>
        </a:p>
      </dgm:t>
    </dgm:pt>
    <dgm:pt modelId="{0AC39645-D675-4DC6-BF2C-52D65C7AA46A}" type="parTrans" cxnId="{3E7A2832-7775-4493-9660-11EA68A8CF82}">
      <dgm:prSet/>
      <dgm:spPr/>
      <dgm:t>
        <a:bodyPr/>
        <a:lstStyle/>
        <a:p>
          <a:endParaRPr lang="en-US"/>
        </a:p>
      </dgm:t>
    </dgm:pt>
    <dgm:pt modelId="{FC5B3541-5F91-4D28-BC60-B2E9E65A2BCB}" type="sibTrans" cxnId="{3E7A2832-7775-4493-9660-11EA68A8CF82}">
      <dgm:prSet/>
      <dgm:spPr/>
      <dgm:t>
        <a:bodyPr/>
        <a:lstStyle/>
        <a:p>
          <a:endParaRPr lang="en-US"/>
        </a:p>
      </dgm:t>
    </dgm:pt>
    <dgm:pt modelId="{96EB9746-A67F-4717-B83D-EFB359D3E929}">
      <dgm:prSet/>
      <dgm:spPr/>
      <dgm:t>
        <a:bodyPr/>
        <a:lstStyle/>
        <a:p>
          <a:r>
            <a:rPr lang="en-US" b="0" i="0"/>
            <a:t>The world is more dangerous than ever before</a:t>
          </a:r>
          <a:endParaRPr lang="en-US"/>
        </a:p>
      </dgm:t>
    </dgm:pt>
    <dgm:pt modelId="{E902F23C-B6EB-464B-85AD-CC60334B0F96}" type="parTrans" cxnId="{C9069192-C5CA-448C-AFBC-D75BD17AD6A3}">
      <dgm:prSet/>
      <dgm:spPr/>
      <dgm:t>
        <a:bodyPr/>
        <a:lstStyle/>
        <a:p>
          <a:endParaRPr lang="en-US"/>
        </a:p>
      </dgm:t>
    </dgm:pt>
    <dgm:pt modelId="{30C2742E-DD0A-457A-8A6D-3E56B9E20B61}" type="sibTrans" cxnId="{C9069192-C5CA-448C-AFBC-D75BD17AD6A3}">
      <dgm:prSet/>
      <dgm:spPr/>
      <dgm:t>
        <a:bodyPr/>
        <a:lstStyle/>
        <a:p>
          <a:endParaRPr lang="en-US"/>
        </a:p>
      </dgm:t>
    </dgm:pt>
    <dgm:pt modelId="{5EB7FBEC-9472-4F23-BC49-30C47389384D}" type="pres">
      <dgm:prSet presAssocID="{7D105BDC-0254-4820-9047-8B50F997DABF}" presName="linear" presStyleCnt="0">
        <dgm:presLayoutVars>
          <dgm:animLvl val="lvl"/>
          <dgm:resizeHandles val="exact"/>
        </dgm:presLayoutVars>
      </dgm:prSet>
      <dgm:spPr/>
    </dgm:pt>
    <dgm:pt modelId="{0B12EB18-1BA8-4101-9B39-14C56B42115D}" type="pres">
      <dgm:prSet presAssocID="{0938F571-DE39-4B82-B8BA-7536B76C204A}" presName="parentText" presStyleLbl="node1" presStyleIdx="0" presStyleCnt="4">
        <dgm:presLayoutVars>
          <dgm:chMax val="0"/>
          <dgm:bulletEnabled val="1"/>
        </dgm:presLayoutVars>
      </dgm:prSet>
      <dgm:spPr/>
    </dgm:pt>
    <dgm:pt modelId="{A101F33B-A259-4B8A-9D48-8E5E2CEF3C1F}" type="pres">
      <dgm:prSet presAssocID="{651A6C3F-C69F-4DA9-ABEE-9B33EB7B818A}" presName="spacer" presStyleCnt="0"/>
      <dgm:spPr/>
    </dgm:pt>
    <dgm:pt modelId="{04744413-8234-45BC-BF5D-78F61CF41ED6}" type="pres">
      <dgm:prSet presAssocID="{94E6BFC5-CD9E-4195-9190-79A7E2E3BBC2}" presName="parentText" presStyleLbl="node1" presStyleIdx="1" presStyleCnt="4">
        <dgm:presLayoutVars>
          <dgm:chMax val="0"/>
          <dgm:bulletEnabled val="1"/>
        </dgm:presLayoutVars>
      </dgm:prSet>
      <dgm:spPr/>
    </dgm:pt>
    <dgm:pt modelId="{7FB95AC3-9AF0-4761-BC42-7FEE4F7629D1}" type="pres">
      <dgm:prSet presAssocID="{7AE1D1EC-4EE8-4930-B50A-E77387B782DC}" presName="spacer" presStyleCnt="0"/>
      <dgm:spPr/>
    </dgm:pt>
    <dgm:pt modelId="{37D8A101-A0B3-46C4-8104-AE563CAB94A9}" type="pres">
      <dgm:prSet presAssocID="{59EBBDF0-5735-4035-86F9-B9F585DA8D85}" presName="parentText" presStyleLbl="node1" presStyleIdx="2" presStyleCnt="4">
        <dgm:presLayoutVars>
          <dgm:chMax val="0"/>
          <dgm:bulletEnabled val="1"/>
        </dgm:presLayoutVars>
      </dgm:prSet>
      <dgm:spPr/>
    </dgm:pt>
    <dgm:pt modelId="{D4373CCF-94DD-4152-9A2D-8D0618342B1C}" type="pres">
      <dgm:prSet presAssocID="{FC5B3541-5F91-4D28-BC60-B2E9E65A2BCB}" presName="spacer" presStyleCnt="0"/>
      <dgm:spPr/>
    </dgm:pt>
    <dgm:pt modelId="{B1B79CB3-66C8-4C90-90DA-BA36F791A093}" type="pres">
      <dgm:prSet presAssocID="{96EB9746-A67F-4717-B83D-EFB359D3E929}" presName="parentText" presStyleLbl="node1" presStyleIdx="3" presStyleCnt="4">
        <dgm:presLayoutVars>
          <dgm:chMax val="0"/>
          <dgm:bulletEnabled val="1"/>
        </dgm:presLayoutVars>
      </dgm:prSet>
      <dgm:spPr/>
    </dgm:pt>
  </dgm:ptLst>
  <dgm:cxnLst>
    <dgm:cxn modelId="{E9DB4414-3A54-4F24-8886-65B57B627080}" type="presOf" srcId="{7D105BDC-0254-4820-9047-8B50F997DABF}" destId="{5EB7FBEC-9472-4F23-BC49-30C47389384D}" srcOrd="0" destOrd="0" presId="urn:microsoft.com/office/officeart/2005/8/layout/vList2"/>
    <dgm:cxn modelId="{3E7A2832-7775-4493-9660-11EA68A8CF82}" srcId="{7D105BDC-0254-4820-9047-8B50F997DABF}" destId="{59EBBDF0-5735-4035-86F9-B9F585DA8D85}" srcOrd="2" destOrd="0" parTransId="{0AC39645-D675-4DC6-BF2C-52D65C7AA46A}" sibTransId="{FC5B3541-5F91-4D28-BC60-B2E9E65A2BCB}"/>
    <dgm:cxn modelId="{BB2A564A-A106-4B6E-A017-1B160AAD615A}" srcId="{7D105BDC-0254-4820-9047-8B50F997DABF}" destId="{0938F571-DE39-4B82-B8BA-7536B76C204A}" srcOrd="0" destOrd="0" parTransId="{BB0351E9-8733-4FBF-8DA2-F154959BE61E}" sibTransId="{651A6C3F-C69F-4DA9-ABEE-9B33EB7B818A}"/>
    <dgm:cxn modelId="{62607671-7968-4C7C-B579-9B0381367A0F}" srcId="{7D105BDC-0254-4820-9047-8B50F997DABF}" destId="{94E6BFC5-CD9E-4195-9190-79A7E2E3BBC2}" srcOrd="1" destOrd="0" parTransId="{4A8CD557-A830-453B-B4F1-170535155972}" sibTransId="{7AE1D1EC-4EE8-4930-B50A-E77387B782DC}"/>
    <dgm:cxn modelId="{16896B87-C709-4AE6-AB3F-5483AB0BE50F}" type="presOf" srcId="{94E6BFC5-CD9E-4195-9190-79A7E2E3BBC2}" destId="{04744413-8234-45BC-BF5D-78F61CF41ED6}" srcOrd="0" destOrd="0" presId="urn:microsoft.com/office/officeart/2005/8/layout/vList2"/>
    <dgm:cxn modelId="{C9069192-C5CA-448C-AFBC-D75BD17AD6A3}" srcId="{7D105BDC-0254-4820-9047-8B50F997DABF}" destId="{96EB9746-A67F-4717-B83D-EFB359D3E929}" srcOrd="3" destOrd="0" parTransId="{E902F23C-B6EB-464B-85AD-CC60334B0F96}" sibTransId="{30C2742E-DD0A-457A-8A6D-3E56B9E20B61}"/>
    <dgm:cxn modelId="{98B6DEB5-D948-472E-93A9-1CF07D3D4F95}" type="presOf" srcId="{59EBBDF0-5735-4035-86F9-B9F585DA8D85}" destId="{37D8A101-A0B3-46C4-8104-AE563CAB94A9}" srcOrd="0" destOrd="0" presId="urn:microsoft.com/office/officeart/2005/8/layout/vList2"/>
    <dgm:cxn modelId="{98692BCF-AF30-471C-B6F3-74E71A05D065}" type="presOf" srcId="{0938F571-DE39-4B82-B8BA-7536B76C204A}" destId="{0B12EB18-1BA8-4101-9B39-14C56B42115D}" srcOrd="0" destOrd="0" presId="urn:microsoft.com/office/officeart/2005/8/layout/vList2"/>
    <dgm:cxn modelId="{89C65BD1-BAA1-40FE-934F-AF596E885917}" type="presOf" srcId="{96EB9746-A67F-4717-B83D-EFB359D3E929}" destId="{B1B79CB3-66C8-4C90-90DA-BA36F791A093}" srcOrd="0" destOrd="0" presId="urn:microsoft.com/office/officeart/2005/8/layout/vList2"/>
    <dgm:cxn modelId="{637F95A7-84DD-49D7-BC36-748618F55A47}" type="presParOf" srcId="{5EB7FBEC-9472-4F23-BC49-30C47389384D}" destId="{0B12EB18-1BA8-4101-9B39-14C56B42115D}" srcOrd="0" destOrd="0" presId="urn:microsoft.com/office/officeart/2005/8/layout/vList2"/>
    <dgm:cxn modelId="{9A0CEFCD-56BB-43D4-9A3D-B1B4BF21BC8E}" type="presParOf" srcId="{5EB7FBEC-9472-4F23-BC49-30C47389384D}" destId="{A101F33B-A259-4B8A-9D48-8E5E2CEF3C1F}" srcOrd="1" destOrd="0" presId="urn:microsoft.com/office/officeart/2005/8/layout/vList2"/>
    <dgm:cxn modelId="{95536529-11C2-4154-B5F7-7B678FD186D3}" type="presParOf" srcId="{5EB7FBEC-9472-4F23-BC49-30C47389384D}" destId="{04744413-8234-45BC-BF5D-78F61CF41ED6}" srcOrd="2" destOrd="0" presId="urn:microsoft.com/office/officeart/2005/8/layout/vList2"/>
    <dgm:cxn modelId="{15C48521-3FED-4437-8FFD-C6E97CD6F807}" type="presParOf" srcId="{5EB7FBEC-9472-4F23-BC49-30C47389384D}" destId="{7FB95AC3-9AF0-4761-BC42-7FEE4F7629D1}" srcOrd="3" destOrd="0" presId="urn:microsoft.com/office/officeart/2005/8/layout/vList2"/>
    <dgm:cxn modelId="{06198CFB-5929-42BD-95AE-E7AA9A73F0B9}" type="presParOf" srcId="{5EB7FBEC-9472-4F23-BC49-30C47389384D}" destId="{37D8A101-A0B3-46C4-8104-AE563CAB94A9}" srcOrd="4" destOrd="0" presId="urn:microsoft.com/office/officeart/2005/8/layout/vList2"/>
    <dgm:cxn modelId="{D412B945-7221-44CB-AF6A-7A4BAB3D6205}" type="presParOf" srcId="{5EB7FBEC-9472-4F23-BC49-30C47389384D}" destId="{D4373CCF-94DD-4152-9A2D-8D0618342B1C}" srcOrd="5" destOrd="0" presId="urn:microsoft.com/office/officeart/2005/8/layout/vList2"/>
    <dgm:cxn modelId="{C8E914BD-A540-4FD2-9010-309220FAD895}" type="presParOf" srcId="{5EB7FBEC-9472-4F23-BC49-30C47389384D}" destId="{B1B79CB3-66C8-4C90-90DA-BA36F791A09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3EC700-DBFE-48CC-B0B6-0B8F346255A3}"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1BA76845-4534-4887-9D22-3A52FDFAC257}">
      <dgm:prSet/>
      <dgm:spPr/>
      <dgm:t>
        <a:bodyPr/>
        <a:lstStyle/>
        <a:p>
          <a:r>
            <a:rPr lang="en-US" b="0" i="0" dirty="0"/>
            <a:t>SENSE OF CONTROL</a:t>
          </a:r>
          <a:endParaRPr lang="en-US" dirty="0"/>
        </a:p>
      </dgm:t>
    </dgm:pt>
    <dgm:pt modelId="{8189479C-16CB-4163-ABCD-00332A07FD49}" type="parTrans" cxnId="{8219F5D7-55C1-4EA6-9729-65A36A65FD75}">
      <dgm:prSet/>
      <dgm:spPr/>
      <dgm:t>
        <a:bodyPr/>
        <a:lstStyle/>
        <a:p>
          <a:endParaRPr lang="en-US"/>
        </a:p>
      </dgm:t>
    </dgm:pt>
    <dgm:pt modelId="{F3DE1459-2050-4EED-B89E-07B8BE170232}" type="sibTrans" cxnId="{8219F5D7-55C1-4EA6-9729-65A36A65FD75}">
      <dgm:prSet/>
      <dgm:spPr/>
      <dgm:t>
        <a:bodyPr/>
        <a:lstStyle/>
        <a:p>
          <a:endParaRPr lang="en-US"/>
        </a:p>
      </dgm:t>
    </dgm:pt>
    <dgm:pt modelId="{5B8724F3-9B22-4CF0-BB29-28DE1D94D896}">
      <dgm:prSet phldr="0"/>
      <dgm:spPr/>
      <dgm:t>
        <a:bodyPr/>
        <a:lstStyle/>
        <a:p>
          <a:pPr rtl="0"/>
          <a:r>
            <a:rPr lang="en-US" dirty="0">
              <a:latin typeface="Century Gothic" panose="020B0502020202020204"/>
            </a:rPr>
            <a:t>SENSE OF COMPETENCE</a:t>
          </a:r>
          <a:endParaRPr lang="en-US" dirty="0"/>
        </a:p>
      </dgm:t>
    </dgm:pt>
    <dgm:pt modelId="{4FA91A75-773E-4E85-BBC0-3E80E2911FE5}" type="parTrans" cxnId="{7C1B98B3-7A5E-450A-8D28-FD67713A9B1C}">
      <dgm:prSet/>
      <dgm:spPr/>
      <dgm:t>
        <a:bodyPr/>
        <a:lstStyle/>
        <a:p>
          <a:endParaRPr lang="en-US"/>
        </a:p>
      </dgm:t>
    </dgm:pt>
    <dgm:pt modelId="{4AF193AB-EF43-4D1A-BB50-029BD00CE1A1}" type="sibTrans" cxnId="{7C1B98B3-7A5E-450A-8D28-FD67713A9B1C}">
      <dgm:prSet/>
      <dgm:spPr/>
      <dgm:t>
        <a:bodyPr/>
        <a:lstStyle/>
        <a:p>
          <a:endParaRPr lang="en-US"/>
        </a:p>
      </dgm:t>
    </dgm:pt>
    <dgm:pt modelId="{67D87AD2-D89F-44BA-B820-C168D1FC6DBA}">
      <dgm:prSet/>
      <dgm:spPr/>
      <dgm:t>
        <a:bodyPr/>
        <a:lstStyle/>
        <a:p>
          <a:r>
            <a:rPr lang="en-US" b="0" i="0" dirty="0"/>
            <a:t>SECURE BASE</a:t>
          </a:r>
          <a:endParaRPr lang="en-US" dirty="0"/>
        </a:p>
      </dgm:t>
    </dgm:pt>
    <dgm:pt modelId="{ACCF4B0A-0BBA-488A-B8A6-FBE9FC597C65}" type="parTrans" cxnId="{D31E965E-C924-4014-9ACB-203CAB6C7D84}">
      <dgm:prSet/>
      <dgm:spPr/>
      <dgm:t>
        <a:bodyPr/>
        <a:lstStyle/>
        <a:p>
          <a:endParaRPr lang="en-US"/>
        </a:p>
      </dgm:t>
    </dgm:pt>
    <dgm:pt modelId="{A3EB1BAF-336E-4696-99F4-A8583F51F3F8}" type="sibTrans" cxnId="{D31E965E-C924-4014-9ACB-203CAB6C7D84}">
      <dgm:prSet/>
      <dgm:spPr/>
      <dgm:t>
        <a:bodyPr/>
        <a:lstStyle/>
        <a:p>
          <a:endParaRPr lang="en-US"/>
        </a:p>
      </dgm:t>
    </dgm:pt>
    <dgm:pt modelId="{A8F35AA9-7313-477D-8267-B0471BC97121}">
      <dgm:prSet/>
      <dgm:spPr/>
      <dgm:t>
        <a:bodyPr/>
        <a:lstStyle/>
        <a:p>
          <a:r>
            <a:rPr lang="en-US" b="0" i="0" dirty="0"/>
            <a:t>CURIOSITY</a:t>
          </a:r>
          <a:endParaRPr lang="en-US" dirty="0"/>
        </a:p>
      </dgm:t>
    </dgm:pt>
    <dgm:pt modelId="{C620816E-140B-40AF-9B73-248D25ED461F}" type="parTrans" cxnId="{B45F2C0A-6D69-44E8-B6A8-F5348F120642}">
      <dgm:prSet/>
      <dgm:spPr/>
      <dgm:t>
        <a:bodyPr/>
        <a:lstStyle/>
        <a:p>
          <a:endParaRPr lang="en-US"/>
        </a:p>
      </dgm:t>
    </dgm:pt>
    <dgm:pt modelId="{38396768-1BE8-436C-8866-319753A81B1A}" type="sibTrans" cxnId="{B45F2C0A-6D69-44E8-B6A8-F5348F120642}">
      <dgm:prSet/>
      <dgm:spPr/>
      <dgm:t>
        <a:bodyPr/>
        <a:lstStyle/>
        <a:p>
          <a:endParaRPr lang="en-US"/>
        </a:p>
      </dgm:t>
    </dgm:pt>
    <dgm:pt modelId="{17CB7D7A-E012-425E-B93A-535AC46E9C83}">
      <dgm:prSet/>
      <dgm:spPr/>
      <dgm:t>
        <a:bodyPr/>
        <a:lstStyle/>
        <a:p>
          <a:r>
            <a:rPr lang="en-US" b="0" i="0" dirty="0"/>
            <a:t>FREE TIME</a:t>
          </a:r>
          <a:endParaRPr lang="en-US" dirty="0"/>
        </a:p>
      </dgm:t>
    </dgm:pt>
    <dgm:pt modelId="{9088DBE9-6AAA-42FF-B5E1-4041C452B417}" type="parTrans" cxnId="{6B206112-B979-4937-9C06-150CC4F5AE7C}">
      <dgm:prSet/>
      <dgm:spPr/>
      <dgm:t>
        <a:bodyPr/>
        <a:lstStyle/>
        <a:p>
          <a:endParaRPr lang="en-US"/>
        </a:p>
      </dgm:t>
    </dgm:pt>
    <dgm:pt modelId="{C87F5162-1578-4E61-9A86-21B6DC1E943D}" type="sibTrans" cxnId="{6B206112-B979-4937-9C06-150CC4F5AE7C}">
      <dgm:prSet/>
      <dgm:spPr/>
      <dgm:t>
        <a:bodyPr/>
        <a:lstStyle/>
        <a:p>
          <a:endParaRPr lang="en-US"/>
        </a:p>
      </dgm:t>
    </dgm:pt>
    <dgm:pt modelId="{D2D907D4-6313-46C8-8D94-D75575E41C88}">
      <dgm:prSet phldr="0"/>
      <dgm:spPr/>
      <dgm:t>
        <a:bodyPr/>
        <a:lstStyle/>
        <a:p>
          <a:pPr rtl="0"/>
          <a:r>
            <a:rPr lang="en-US" dirty="0">
              <a:latin typeface="Century Gothic" panose="020B0502020202020204"/>
            </a:rPr>
            <a:t>SENSE OF AUTONOMY</a:t>
          </a:r>
        </a:p>
      </dgm:t>
    </dgm:pt>
    <dgm:pt modelId="{D9D38300-14EB-4FA9-9E7F-BE111E0578B6}" type="parTrans" cxnId="{4802DDD8-05A4-4A70-A8F7-795795619B07}">
      <dgm:prSet/>
      <dgm:spPr/>
    </dgm:pt>
    <dgm:pt modelId="{51940EDB-3D9B-44C7-BCDF-30E2933CB78E}" type="sibTrans" cxnId="{4802DDD8-05A4-4A70-A8F7-795795619B07}">
      <dgm:prSet/>
      <dgm:spPr/>
    </dgm:pt>
    <dgm:pt modelId="{0BBA5E87-D7C3-4A2A-BE51-3535CE051054}">
      <dgm:prSet phldr="0"/>
      <dgm:spPr/>
      <dgm:t>
        <a:bodyPr/>
        <a:lstStyle/>
        <a:p>
          <a:r>
            <a:rPr lang="en-US" dirty="0">
              <a:latin typeface="Century Gothic" panose="020B0502020202020204"/>
            </a:rPr>
            <a:t>SLEEP</a:t>
          </a:r>
        </a:p>
      </dgm:t>
    </dgm:pt>
    <dgm:pt modelId="{D2BDF478-F465-43F0-9C63-87C1F873F214}" type="parTrans" cxnId="{78311990-6059-43B2-B040-B66907F712B3}">
      <dgm:prSet/>
      <dgm:spPr/>
    </dgm:pt>
    <dgm:pt modelId="{D78B90CC-C5F0-4F4D-BF0A-0202E5B88689}" type="sibTrans" cxnId="{78311990-6059-43B2-B040-B66907F712B3}">
      <dgm:prSet/>
      <dgm:spPr/>
    </dgm:pt>
    <dgm:pt modelId="{13176A5A-29A8-4324-AE90-FBACE27A2272}" type="pres">
      <dgm:prSet presAssocID="{803EC700-DBFE-48CC-B0B6-0B8F346255A3}" presName="diagram" presStyleCnt="0">
        <dgm:presLayoutVars>
          <dgm:dir/>
          <dgm:resizeHandles val="exact"/>
        </dgm:presLayoutVars>
      </dgm:prSet>
      <dgm:spPr/>
    </dgm:pt>
    <dgm:pt modelId="{68A4D7D2-EB1C-40B5-B9A9-501EBF4FCD91}" type="pres">
      <dgm:prSet presAssocID="{1BA76845-4534-4887-9D22-3A52FDFAC257}" presName="node" presStyleLbl="node1" presStyleIdx="0" presStyleCnt="7">
        <dgm:presLayoutVars>
          <dgm:bulletEnabled val="1"/>
        </dgm:presLayoutVars>
      </dgm:prSet>
      <dgm:spPr/>
    </dgm:pt>
    <dgm:pt modelId="{98963711-5BF7-4E82-9CFC-64A960D4C36B}" type="pres">
      <dgm:prSet presAssocID="{F3DE1459-2050-4EED-B89E-07B8BE170232}" presName="sibTrans" presStyleCnt="0"/>
      <dgm:spPr/>
    </dgm:pt>
    <dgm:pt modelId="{0358FE8E-4C37-4425-97A5-C5C217AA11E8}" type="pres">
      <dgm:prSet presAssocID="{D2D907D4-6313-46C8-8D94-D75575E41C88}" presName="node" presStyleLbl="node1" presStyleIdx="1" presStyleCnt="7">
        <dgm:presLayoutVars>
          <dgm:bulletEnabled val="1"/>
        </dgm:presLayoutVars>
      </dgm:prSet>
      <dgm:spPr/>
    </dgm:pt>
    <dgm:pt modelId="{8C84A91C-EDA7-48A5-8B77-3F2D634E9656}" type="pres">
      <dgm:prSet presAssocID="{51940EDB-3D9B-44C7-BCDF-30E2933CB78E}" presName="sibTrans" presStyleCnt="0"/>
      <dgm:spPr/>
    </dgm:pt>
    <dgm:pt modelId="{8C38CF76-BBCD-4D9A-86EE-617D45E0B833}" type="pres">
      <dgm:prSet presAssocID="{5B8724F3-9B22-4CF0-BB29-28DE1D94D896}" presName="node" presStyleLbl="node1" presStyleIdx="2" presStyleCnt="7">
        <dgm:presLayoutVars>
          <dgm:bulletEnabled val="1"/>
        </dgm:presLayoutVars>
      </dgm:prSet>
      <dgm:spPr/>
    </dgm:pt>
    <dgm:pt modelId="{D0E43085-9DD1-4913-A7AB-8DD6B56BBF85}" type="pres">
      <dgm:prSet presAssocID="{4AF193AB-EF43-4D1A-BB50-029BD00CE1A1}" presName="sibTrans" presStyleCnt="0"/>
      <dgm:spPr/>
    </dgm:pt>
    <dgm:pt modelId="{0C790819-54CA-480B-B94E-5C44B50BA389}" type="pres">
      <dgm:prSet presAssocID="{67D87AD2-D89F-44BA-B820-C168D1FC6DBA}" presName="node" presStyleLbl="node1" presStyleIdx="3" presStyleCnt="7">
        <dgm:presLayoutVars>
          <dgm:bulletEnabled val="1"/>
        </dgm:presLayoutVars>
      </dgm:prSet>
      <dgm:spPr/>
    </dgm:pt>
    <dgm:pt modelId="{F7C55D51-9B6C-4253-B858-E6867E13B05D}" type="pres">
      <dgm:prSet presAssocID="{A3EB1BAF-336E-4696-99F4-A8583F51F3F8}" presName="sibTrans" presStyleCnt="0"/>
      <dgm:spPr/>
    </dgm:pt>
    <dgm:pt modelId="{71DEC206-B109-459E-9D02-28E62341C3FB}" type="pres">
      <dgm:prSet presAssocID="{A8F35AA9-7313-477D-8267-B0471BC97121}" presName="node" presStyleLbl="node1" presStyleIdx="4" presStyleCnt="7">
        <dgm:presLayoutVars>
          <dgm:bulletEnabled val="1"/>
        </dgm:presLayoutVars>
      </dgm:prSet>
      <dgm:spPr/>
    </dgm:pt>
    <dgm:pt modelId="{8847C878-2C2F-41AB-8617-4AB55AA07082}" type="pres">
      <dgm:prSet presAssocID="{38396768-1BE8-436C-8866-319753A81B1A}" presName="sibTrans" presStyleCnt="0"/>
      <dgm:spPr/>
    </dgm:pt>
    <dgm:pt modelId="{EDE39EDD-CE3E-48D7-933C-8BB2F50AE458}" type="pres">
      <dgm:prSet presAssocID="{17CB7D7A-E012-425E-B93A-535AC46E9C83}" presName="node" presStyleLbl="node1" presStyleIdx="5" presStyleCnt="7">
        <dgm:presLayoutVars>
          <dgm:bulletEnabled val="1"/>
        </dgm:presLayoutVars>
      </dgm:prSet>
      <dgm:spPr/>
    </dgm:pt>
    <dgm:pt modelId="{E0B219CB-20C7-4EEE-9A4F-64053E20F8BB}" type="pres">
      <dgm:prSet presAssocID="{C87F5162-1578-4E61-9A86-21B6DC1E943D}" presName="sibTrans" presStyleCnt="0"/>
      <dgm:spPr/>
    </dgm:pt>
    <dgm:pt modelId="{772133CD-2B66-45EF-B0BB-5E6AAFDE3D63}" type="pres">
      <dgm:prSet presAssocID="{0BBA5E87-D7C3-4A2A-BE51-3535CE051054}" presName="node" presStyleLbl="node1" presStyleIdx="6" presStyleCnt="7">
        <dgm:presLayoutVars>
          <dgm:bulletEnabled val="1"/>
        </dgm:presLayoutVars>
      </dgm:prSet>
      <dgm:spPr/>
    </dgm:pt>
  </dgm:ptLst>
  <dgm:cxnLst>
    <dgm:cxn modelId="{B45F2C0A-6D69-44E8-B6A8-F5348F120642}" srcId="{803EC700-DBFE-48CC-B0B6-0B8F346255A3}" destId="{A8F35AA9-7313-477D-8267-B0471BC97121}" srcOrd="4" destOrd="0" parTransId="{C620816E-140B-40AF-9B73-248D25ED461F}" sibTransId="{38396768-1BE8-436C-8866-319753A81B1A}"/>
    <dgm:cxn modelId="{594A230B-5B96-4049-B161-91F830F47068}" type="presOf" srcId="{67D87AD2-D89F-44BA-B820-C168D1FC6DBA}" destId="{0C790819-54CA-480B-B94E-5C44B50BA389}" srcOrd="0" destOrd="0" presId="urn:microsoft.com/office/officeart/2005/8/layout/default"/>
    <dgm:cxn modelId="{6B206112-B979-4937-9C06-150CC4F5AE7C}" srcId="{803EC700-DBFE-48CC-B0B6-0B8F346255A3}" destId="{17CB7D7A-E012-425E-B93A-535AC46E9C83}" srcOrd="5" destOrd="0" parTransId="{9088DBE9-6AAA-42FF-B5E1-4041C452B417}" sibTransId="{C87F5162-1578-4E61-9A86-21B6DC1E943D}"/>
    <dgm:cxn modelId="{D31E965E-C924-4014-9ACB-203CAB6C7D84}" srcId="{803EC700-DBFE-48CC-B0B6-0B8F346255A3}" destId="{67D87AD2-D89F-44BA-B820-C168D1FC6DBA}" srcOrd="3" destOrd="0" parTransId="{ACCF4B0A-0BBA-488A-B8A6-FBE9FC597C65}" sibTransId="{A3EB1BAF-336E-4696-99F4-A8583F51F3F8}"/>
    <dgm:cxn modelId="{9460DA4A-72DC-4EB3-B45E-B508DC6D3C28}" type="presOf" srcId="{803EC700-DBFE-48CC-B0B6-0B8F346255A3}" destId="{13176A5A-29A8-4324-AE90-FBACE27A2272}" srcOrd="0" destOrd="0" presId="urn:microsoft.com/office/officeart/2005/8/layout/default"/>
    <dgm:cxn modelId="{74C61A51-99CE-4D44-A81C-C8263CC5E641}" type="presOf" srcId="{0BBA5E87-D7C3-4A2A-BE51-3535CE051054}" destId="{772133CD-2B66-45EF-B0BB-5E6AAFDE3D63}" srcOrd="0" destOrd="0" presId="urn:microsoft.com/office/officeart/2005/8/layout/default"/>
    <dgm:cxn modelId="{9B03C179-EE4F-4558-9839-4612A48FD32F}" type="presOf" srcId="{1BA76845-4534-4887-9D22-3A52FDFAC257}" destId="{68A4D7D2-EB1C-40B5-B9A9-501EBF4FCD91}" srcOrd="0" destOrd="0" presId="urn:microsoft.com/office/officeart/2005/8/layout/default"/>
    <dgm:cxn modelId="{A1804986-A571-475C-A3DA-9E215A50D09F}" type="presOf" srcId="{5B8724F3-9B22-4CF0-BB29-28DE1D94D896}" destId="{8C38CF76-BBCD-4D9A-86EE-617D45E0B833}" srcOrd="0" destOrd="0" presId="urn:microsoft.com/office/officeart/2005/8/layout/default"/>
    <dgm:cxn modelId="{78311990-6059-43B2-B040-B66907F712B3}" srcId="{803EC700-DBFE-48CC-B0B6-0B8F346255A3}" destId="{0BBA5E87-D7C3-4A2A-BE51-3535CE051054}" srcOrd="6" destOrd="0" parTransId="{D2BDF478-F465-43F0-9C63-87C1F873F214}" sibTransId="{D78B90CC-C5F0-4F4D-BF0A-0202E5B88689}"/>
    <dgm:cxn modelId="{D4C227AA-A967-461F-BC2A-37B1A89DE3FD}" type="presOf" srcId="{A8F35AA9-7313-477D-8267-B0471BC97121}" destId="{71DEC206-B109-459E-9D02-28E62341C3FB}" srcOrd="0" destOrd="0" presId="urn:microsoft.com/office/officeart/2005/8/layout/default"/>
    <dgm:cxn modelId="{7B7DC2AF-AED2-44C2-9938-0E7B83D85293}" type="presOf" srcId="{D2D907D4-6313-46C8-8D94-D75575E41C88}" destId="{0358FE8E-4C37-4425-97A5-C5C217AA11E8}" srcOrd="0" destOrd="0" presId="urn:microsoft.com/office/officeart/2005/8/layout/default"/>
    <dgm:cxn modelId="{7C1B98B3-7A5E-450A-8D28-FD67713A9B1C}" srcId="{803EC700-DBFE-48CC-B0B6-0B8F346255A3}" destId="{5B8724F3-9B22-4CF0-BB29-28DE1D94D896}" srcOrd="2" destOrd="0" parTransId="{4FA91A75-773E-4E85-BBC0-3E80E2911FE5}" sibTransId="{4AF193AB-EF43-4D1A-BB50-029BD00CE1A1}"/>
    <dgm:cxn modelId="{8219F5D7-55C1-4EA6-9729-65A36A65FD75}" srcId="{803EC700-DBFE-48CC-B0B6-0B8F346255A3}" destId="{1BA76845-4534-4887-9D22-3A52FDFAC257}" srcOrd="0" destOrd="0" parTransId="{8189479C-16CB-4163-ABCD-00332A07FD49}" sibTransId="{F3DE1459-2050-4EED-B89E-07B8BE170232}"/>
    <dgm:cxn modelId="{4802DDD8-05A4-4A70-A8F7-795795619B07}" srcId="{803EC700-DBFE-48CC-B0B6-0B8F346255A3}" destId="{D2D907D4-6313-46C8-8D94-D75575E41C88}" srcOrd="1" destOrd="0" parTransId="{D9D38300-14EB-4FA9-9E7F-BE111E0578B6}" sibTransId="{51940EDB-3D9B-44C7-BCDF-30E2933CB78E}"/>
    <dgm:cxn modelId="{A5CB13E8-54BD-4C24-A19B-2073C2355C9E}" type="presOf" srcId="{17CB7D7A-E012-425E-B93A-535AC46E9C83}" destId="{EDE39EDD-CE3E-48D7-933C-8BB2F50AE458}" srcOrd="0" destOrd="0" presId="urn:microsoft.com/office/officeart/2005/8/layout/default"/>
    <dgm:cxn modelId="{062F09EB-6512-420A-9BE2-119F87407CE7}" type="presParOf" srcId="{13176A5A-29A8-4324-AE90-FBACE27A2272}" destId="{68A4D7D2-EB1C-40B5-B9A9-501EBF4FCD91}" srcOrd="0" destOrd="0" presId="urn:microsoft.com/office/officeart/2005/8/layout/default"/>
    <dgm:cxn modelId="{5B918B41-094C-4B43-805D-7329B9FB83FD}" type="presParOf" srcId="{13176A5A-29A8-4324-AE90-FBACE27A2272}" destId="{98963711-5BF7-4E82-9CFC-64A960D4C36B}" srcOrd="1" destOrd="0" presId="urn:microsoft.com/office/officeart/2005/8/layout/default"/>
    <dgm:cxn modelId="{3B084829-2482-494B-BABC-DB99BA893EF0}" type="presParOf" srcId="{13176A5A-29A8-4324-AE90-FBACE27A2272}" destId="{0358FE8E-4C37-4425-97A5-C5C217AA11E8}" srcOrd="2" destOrd="0" presId="urn:microsoft.com/office/officeart/2005/8/layout/default"/>
    <dgm:cxn modelId="{BB832866-AE71-4018-85DF-929A0C54E07F}" type="presParOf" srcId="{13176A5A-29A8-4324-AE90-FBACE27A2272}" destId="{8C84A91C-EDA7-48A5-8B77-3F2D634E9656}" srcOrd="3" destOrd="0" presId="urn:microsoft.com/office/officeart/2005/8/layout/default"/>
    <dgm:cxn modelId="{28D5A924-7FC5-41E5-9BE3-49619F405AF8}" type="presParOf" srcId="{13176A5A-29A8-4324-AE90-FBACE27A2272}" destId="{8C38CF76-BBCD-4D9A-86EE-617D45E0B833}" srcOrd="4" destOrd="0" presId="urn:microsoft.com/office/officeart/2005/8/layout/default"/>
    <dgm:cxn modelId="{C4BA932E-2529-4EE0-BA7F-3E7078D850C1}" type="presParOf" srcId="{13176A5A-29A8-4324-AE90-FBACE27A2272}" destId="{D0E43085-9DD1-4913-A7AB-8DD6B56BBF85}" srcOrd="5" destOrd="0" presId="urn:microsoft.com/office/officeart/2005/8/layout/default"/>
    <dgm:cxn modelId="{389A487B-11FC-4914-BA4F-FE4FA83B6790}" type="presParOf" srcId="{13176A5A-29A8-4324-AE90-FBACE27A2272}" destId="{0C790819-54CA-480B-B94E-5C44B50BA389}" srcOrd="6" destOrd="0" presId="urn:microsoft.com/office/officeart/2005/8/layout/default"/>
    <dgm:cxn modelId="{F8C3FD5E-C9A1-4CF2-9D90-F8196DF96B35}" type="presParOf" srcId="{13176A5A-29A8-4324-AE90-FBACE27A2272}" destId="{F7C55D51-9B6C-4253-B858-E6867E13B05D}" srcOrd="7" destOrd="0" presId="urn:microsoft.com/office/officeart/2005/8/layout/default"/>
    <dgm:cxn modelId="{337954CF-FF8D-41BC-BE62-C17389B7B115}" type="presParOf" srcId="{13176A5A-29A8-4324-AE90-FBACE27A2272}" destId="{71DEC206-B109-459E-9D02-28E62341C3FB}" srcOrd="8" destOrd="0" presId="urn:microsoft.com/office/officeart/2005/8/layout/default"/>
    <dgm:cxn modelId="{FB5D7821-D258-4CA0-B41D-30C1DEB58805}" type="presParOf" srcId="{13176A5A-29A8-4324-AE90-FBACE27A2272}" destId="{8847C878-2C2F-41AB-8617-4AB55AA07082}" srcOrd="9" destOrd="0" presId="urn:microsoft.com/office/officeart/2005/8/layout/default"/>
    <dgm:cxn modelId="{90E60CF8-DF45-4A0C-8115-6BDE83A05384}" type="presParOf" srcId="{13176A5A-29A8-4324-AE90-FBACE27A2272}" destId="{EDE39EDD-CE3E-48D7-933C-8BB2F50AE458}" srcOrd="10" destOrd="0" presId="urn:microsoft.com/office/officeart/2005/8/layout/default"/>
    <dgm:cxn modelId="{EA533D2C-EE7D-4DEB-B142-2479D2AD9DFE}" type="presParOf" srcId="{13176A5A-29A8-4324-AE90-FBACE27A2272}" destId="{E0B219CB-20C7-4EEE-9A4F-64053E20F8BB}" srcOrd="11" destOrd="0" presId="urn:microsoft.com/office/officeart/2005/8/layout/default"/>
    <dgm:cxn modelId="{798D7BAD-CC6E-4242-B83D-744CAD5453C6}" type="presParOf" srcId="{13176A5A-29A8-4324-AE90-FBACE27A2272}" destId="{772133CD-2B66-45EF-B0BB-5E6AAFDE3D63}"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8D2486-4328-4E82-990A-614BF89DDC5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4017DBD-E1EC-49CB-954E-46FC11D96CD4}">
      <dgm:prSet/>
      <dgm:spPr/>
      <dgm:t>
        <a:bodyPr/>
        <a:lstStyle/>
        <a:p>
          <a:r>
            <a:rPr lang="en-US" b="0" i="0"/>
            <a:t>PUSHING AGAINST LACK OF CONROL</a:t>
          </a:r>
          <a:endParaRPr lang="en-US"/>
        </a:p>
      </dgm:t>
    </dgm:pt>
    <dgm:pt modelId="{B916ACF4-75A8-43B7-A7AF-FF4ACF409ED0}" type="parTrans" cxnId="{19C04E28-3FDD-4C22-AC6F-FB72812826B5}">
      <dgm:prSet/>
      <dgm:spPr/>
      <dgm:t>
        <a:bodyPr/>
        <a:lstStyle/>
        <a:p>
          <a:endParaRPr lang="en-US"/>
        </a:p>
      </dgm:t>
    </dgm:pt>
    <dgm:pt modelId="{F72231AB-0BBF-4091-8B60-D7A0C3093A92}" type="sibTrans" cxnId="{19C04E28-3FDD-4C22-AC6F-FB72812826B5}">
      <dgm:prSet/>
      <dgm:spPr/>
      <dgm:t>
        <a:bodyPr/>
        <a:lstStyle/>
        <a:p>
          <a:endParaRPr lang="en-US"/>
        </a:p>
      </dgm:t>
    </dgm:pt>
    <dgm:pt modelId="{16E4E51B-3EAA-4F4B-8FEC-83014A23C59B}">
      <dgm:prSet/>
      <dgm:spPr/>
      <dgm:t>
        <a:bodyPr/>
        <a:lstStyle/>
        <a:p>
          <a:r>
            <a:rPr lang="en-US" b="0" i="0"/>
            <a:t>ABILITY</a:t>
          </a:r>
          <a:endParaRPr lang="en-US"/>
        </a:p>
      </dgm:t>
    </dgm:pt>
    <dgm:pt modelId="{567E1718-F116-4411-A745-1F040D99F5A6}" type="parTrans" cxnId="{9045E061-3545-4EAB-A5B8-6CFE3A61D3DC}">
      <dgm:prSet/>
      <dgm:spPr/>
      <dgm:t>
        <a:bodyPr/>
        <a:lstStyle/>
        <a:p>
          <a:endParaRPr lang="en-US"/>
        </a:p>
      </dgm:t>
    </dgm:pt>
    <dgm:pt modelId="{E152C99B-CEB0-4114-AD51-F4C2B200D4D2}" type="sibTrans" cxnId="{9045E061-3545-4EAB-A5B8-6CFE3A61D3DC}">
      <dgm:prSet/>
      <dgm:spPr/>
      <dgm:t>
        <a:bodyPr/>
        <a:lstStyle/>
        <a:p>
          <a:endParaRPr lang="en-US"/>
        </a:p>
      </dgm:t>
    </dgm:pt>
    <dgm:pt modelId="{8868DEA0-27E4-4D0F-838D-2104BACD649A}">
      <dgm:prSet/>
      <dgm:spPr/>
      <dgm:t>
        <a:bodyPr/>
        <a:lstStyle/>
        <a:p>
          <a:r>
            <a:rPr lang="en-US" b="0" i="0"/>
            <a:t>PERFECTIONISM</a:t>
          </a:r>
          <a:endParaRPr lang="en-US"/>
        </a:p>
      </dgm:t>
    </dgm:pt>
    <dgm:pt modelId="{EA7A1E57-9F24-4EA1-B8B4-E26914D3D92D}" type="parTrans" cxnId="{5D283181-C364-4977-8102-E3920AF4EB31}">
      <dgm:prSet/>
      <dgm:spPr/>
      <dgm:t>
        <a:bodyPr/>
        <a:lstStyle/>
        <a:p>
          <a:endParaRPr lang="en-US"/>
        </a:p>
      </dgm:t>
    </dgm:pt>
    <dgm:pt modelId="{CD960EA8-71E2-4327-B0CA-24A8EC10905C}" type="sibTrans" cxnId="{5D283181-C364-4977-8102-E3920AF4EB31}">
      <dgm:prSet/>
      <dgm:spPr/>
      <dgm:t>
        <a:bodyPr/>
        <a:lstStyle/>
        <a:p>
          <a:endParaRPr lang="en-US"/>
        </a:p>
      </dgm:t>
    </dgm:pt>
    <dgm:pt modelId="{43A4B42A-3EF4-4F03-9FBA-D34D97FCAE46}">
      <dgm:prSet/>
      <dgm:spPr/>
      <dgm:t>
        <a:bodyPr/>
        <a:lstStyle/>
        <a:p>
          <a:r>
            <a:rPr lang="en-US" b="0" i="0"/>
            <a:t>HOPELESNESS</a:t>
          </a:r>
          <a:endParaRPr lang="en-US"/>
        </a:p>
      </dgm:t>
    </dgm:pt>
    <dgm:pt modelId="{9DC99DF4-42B9-48BB-A3F7-21B3B2101A1D}" type="parTrans" cxnId="{2D484BCD-290B-4C32-AA9E-099AD10DBDBB}">
      <dgm:prSet/>
      <dgm:spPr/>
      <dgm:t>
        <a:bodyPr/>
        <a:lstStyle/>
        <a:p>
          <a:endParaRPr lang="en-US"/>
        </a:p>
      </dgm:t>
    </dgm:pt>
    <dgm:pt modelId="{3106B179-75AC-46D4-9CE6-1D16031B3911}" type="sibTrans" cxnId="{2D484BCD-290B-4C32-AA9E-099AD10DBDBB}">
      <dgm:prSet/>
      <dgm:spPr/>
      <dgm:t>
        <a:bodyPr/>
        <a:lstStyle/>
        <a:p>
          <a:endParaRPr lang="en-US"/>
        </a:p>
      </dgm:t>
    </dgm:pt>
    <dgm:pt modelId="{C897786C-99F9-4438-925E-CDB1B530B288}" type="pres">
      <dgm:prSet presAssocID="{428D2486-4328-4E82-990A-614BF89DDC54}" presName="linear" presStyleCnt="0">
        <dgm:presLayoutVars>
          <dgm:animLvl val="lvl"/>
          <dgm:resizeHandles val="exact"/>
        </dgm:presLayoutVars>
      </dgm:prSet>
      <dgm:spPr/>
    </dgm:pt>
    <dgm:pt modelId="{1A7BAC1E-C030-418C-B9B4-19777A55F0E8}" type="pres">
      <dgm:prSet presAssocID="{74017DBD-E1EC-49CB-954E-46FC11D96CD4}" presName="parentText" presStyleLbl="node1" presStyleIdx="0" presStyleCnt="4">
        <dgm:presLayoutVars>
          <dgm:chMax val="0"/>
          <dgm:bulletEnabled val="1"/>
        </dgm:presLayoutVars>
      </dgm:prSet>
      <dgm:spPr/>
    </dgm:pt>
    <dgm:pt modelId="{53574F05-AAC7-48A5-BA2A-F79C1FA957CB}" type="pres">
      <dgm:prSet presAssocID="{F72231AB-0BBF-4091-8B60-D7A0C3093A92}" presName="spacer" presStyleCnt="0"/>
      <dgm:spPr/>
    </dgm:pt>
    <dgm:pt modelId="{5711686C-FF2E-482E-83DC-E6846448F7FE}" type="pres">
      <dgm:prSet presAssocID="{16E4E51B-3EAA-4F4B-8FEC-83014A23C59B}" presName="parentText" presStyleLbl="node1" presStyleIdx="1" presStyleCnt="4">
        <dgm:presLayoutVars>
          <dgm:chMax val="0"/>
          <dgm:bulletEnabled val="1"/>
        </dgm:presLayoutVars>
      </dgm:prSet>
      <dgm:spPr/>
    </dgm:pt>
    <dgm:pt modelId="{733B9D07-3FF5-43CC-A7BE-045817DAACAC}" type="pres">
      <dgm:prSet presAssocID="{E152C99B-CEB0-4114-AD51-F4C2B200D4D2}" presName="spacer" presStyleCnt="0"/>
      <dgm:spPr/>
    </dgm:pt>
    <dgm:pt modelId="{7F0B9E22-E5D0-4C9E-91C1-2DAFB020104A}" type="pres">
      <dgm:prSet presAssocID="{8868DEA0-27E4-4D0F-838D-2104BACD649A}" presName="parentText" presStyleLbl="node1" presStyleIdx="2" presStyleCnt="4">
        <dgm:presLayoutVars>
          <dgm:chMax val="0"/>
          <dgm:bulletEnabled val="1"/>
        </dgm:presLayoutVars>
      </dgm:prSet>
      <dgm:spPr/>
    </dgm:pt>
    <dgm:pt modelId="{A11F4753-B07A-459C-945A-3811D3749471}" type="pres">
      <dgm:prSet presAssocID="{CD960EA8-71E2-4327-B0CA-24A8EC10905C}" presName="spacer" presStyleCnt="0"/>
      <dgm:spPr/>
    </dgm:pt>
    <dgm:pt modelId="{6252499C-392D-425F-AF77-8648CAE33D08}" type="pres">
      <dgm:prSet presAssocID="{43A4B42A-3EF4-4F03-9FBA-D34D97FCAE46}" presName="parentText" presStyleLbl="node1" presStyleIdx="3" presStyleCnt="4">
        <dgm:presLayoutVars>
          <dgm:chMax val="0"/>
          <dgm:bulletEnabled val="1"/>
        </dgm:presLayoutVars>
      </dgm:prSet>
      <dgm:spPr/>
    </dgm:pt>
  </dgm:ptLst>
  <dgm:cxnLst>
    <dgm:cxn modelId="{0291950B-596B-4147-B86C-C5A57508CDD0}" type="presOf" srcId="{43A4B42A-3EF4-4F03-9FBA-D34D97FCAE46}" destId="{6252499C-392D-425F-AF77-8648CAE33D08}" srcOrd="0" destOrd="0" presId="urn:microsoft.com/office/officeart/2005/8/layout/vList2"/>
    <dgm:cxn modelId="{19C04E28-3FDD-4C22-AC6F-FB72812826B5}" srcId="{428D2486-4328-4E82-990A-614BF89DDC54}" destId="{74017DBD-E1EC-49CB-954E-46FC11D96CD4}" srcOrd="0" destOrd="0" parTransId="{B916ACF4-75A8-43B7-A7AF-FF4ACF409ED0}" sibTransId="{F72231AB-0BBF-4091-8B60-D7A0C3093A92}"/>
    <dgm:cxn modelId="{9045E061-3545-4EAB-A5B8-6CFE3A61D3DC}" srcId="{428D2486-4328-4E82-990A-614BF89DDC54}" destId="{16E4E51B-3EAA-4F4B-8FEC-83014A23C59B}" srcOrd="1" destOrd="0" parTransId="{567E1718-F116-4411-A745-1F040D99F5A6}" sibTransId="{E152C99B-CEB0-4114-AD51-F4C2B200D4D2}"/>
    <dgm:cxn modelId="{B108C17C-432B-41B7-A714-24AD7E6A6AB0}" type="presOf" srcId="{16E4E51B-3EAA-4F4B-8FEC-83014A23C59B}" destId="{5711686C-FF2E-482E-83DC-E6846448F7FE}" srcOrd="0" destOrd="0" presId="urn:microsoft.com/office/officeart/2005/8/layout/vList2"/>
    <dgm:cxn modelId="{5D283181-C364-4977-8102-E3920AF4EB31}" srcId="{428D2486-4328-4E82-990A-614BF89DDC54}" destId="{8868DEA0-27E4-4D0F-838D-2104BACD649A}" srcOrd="2" destOrd="0" parTransId="{EA7A1E57-9F24-4EA1-B8B4-E26914D3D92D}" sibTransId="{CD960EA8-71E2-4327-B0CA-24A8EC10905C}"/>
    <dgm:cxn modelId="{972B8293-9441-466D-83AC-3D58223E0078}" type="presOf" srcId="{74017DBD-E1EC-49CB-954E-46FC11D96CD4}" destId="{1A7BAC1E-C030-418C-B9B4-19777A55F0E8}" srcOrd="0" destOrd="0" presId="urn:microsoft.com/office/officeart/2005/8/layout/vList2"/>
    <dgm:cxn modelId="{2D484BCD-290B-4C32-AA9E-099AD10DBDBB}" srcId="{428D2486-4328-4E82-990A-614BF89DDC54}" destId="{43A4B42A-3EF4-4F03-9FBA-D34D97FCAE46}" srcOrd="3" destOrd="0" parTransId="{9DC99DF4-42B9-48BB-A3F7-21B3B2101A1D}" sibTransId="{3106B179-75AC-46D4-9CE6-1D16031B3911}"/>
    <dgm:cxn modelId="{B739FBE6-741F-40A3-A006-25C3F39C8773}" type="presOf" srcId="{428D2486-4328-4E82-990A-614BF89DDC54}" destId="{C897786C-99F9-4438-925E-CDB1B530B288}" srcOrd="0" destOrd="0" presId="urn:microsoft.com/office/officeart/2005/8/layout/vList2"/>
    <dgm:cxn modelId="{4B240DED-F179-4A34-8184-A99F4FA92820}" type="presOf" srcId="{8868DEA0-27E4-4D0F-838D-2104BACD649A}" destId="{7F0B9E22-E5D0-4C9E-91C1-2DAFB020104A}" srcOrd="0" destOrd="0" presId="urn:microsoft.com/office/officeart/2005/8/layout/vList2"/>
    <dgm:cxn modelId="{A146AB75-5942-405D-8768-905A0938AFE6}" type="presParOf" srcId="{C897786C-99F9-4438-925E-CDB1B530B288}" destId="{1A7BAC1E-C030-418C-B9B4-19777A55F0E8}" srcOrd="0" destOrd="0" presId="urn:microsoft.com/office/officeart/2005/8/layout/vList2"/>
    <dgm:cxn modelId="{10F8FC76-3216-4575-AC5F-47B5EA21445E}" type="presParOf" srcId="{C897786C-99F9-4438-925E-CDB1B530B288}" destId="{53574F05-AAC7-48A5-BA2A-F79C1FA957CB}" srcOrd="1" destOrd="0" presId="urn:microsoft.com/office/officeart/2005/8/layout/vList2"/>
    <dgm:cxn modelId="{EDB0FCA6-30DB-4A91-A8B6-94B917F6A04E}" type="presParOf" srcId="{C897786C-99F9-4438-925E-CDB1B530B288}" destId="{5711686C-FF2E-482E-83DC-E6846448F7FE}" srcOrd="2" destOrd="0" presId="urn:microsoft.com/office/officeart/2005/8/layout/vList2"/>
    <dgm:cxn modelId="{DBD0F326-D7DB-48B8-83D0-36852CAC6896}" type="presParOf" srcId="{C897786C-99F9-4438-925E-CDB1B530B288}" destId="{733B9D07-3FF5-43CC-A7BE-045817DAACAC}" srcOrd="3" destOrd="0" presId="urn:microsoft.com/office/officeart/2005/8/layout/vList2"/>
    <dgm:cxn modelId="{0D66A6DE-4430-4670-BD36-70621148C82E}" type="presParOf" srcId="{C897786C-99F9-4438-925E-CDB1B530B288}" destId="{7F0B9E22-E5D0-4C9E-91C1-2DAFB020104A}" srcOrd="4" destOrd="0" presId="urn:microsoft.com/office/officeart/2005/8/layout/vList2"/>
    <dgm:cxn modelId="{268A4812-3655-4C2C-B80A-B5A59473EA29}" type="presParOf" srcId="{C897786C-99F9-4438-925E-CDB1B530B288}" destId="{A11F4753-B07A-459C-945A-3811D3749471}" srcOrd="5" destOrd="0" presId="urn:microsoft.com/office/officeart/2005/8/layout/vList2"/>
    <dgm:cxn modelId="{2F7D77DD-5BEC-43DD-BF13-617DCC0BF48E}" type="presParOf" srcId="{C897786C-99F9-4438-925E-CDB1B530B288}" destId="{6252499C-392D-425F-AF77-8648CAE33D0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B6ED2D-EB0A-4462-B993-813499AF3928}"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A094AF92-406E-49DF-9D41-ADB3E5A7E666}">
      <dgm:prSet/>
      <dgm:spPr/>
      <dgm:t>
        <a:bodyPr/>
        <a:lstStyle/>
        <a:p>
          <a:r>
            <a:rPr lang="en-US"/>
            <a:t>Trust yourself and your child</a:t>
          </a:r>
        </a:p>
      </dgm:t>
    </dgm:pt>
    <dgm:pt modelId="{DC388ABF-CF72-477D-B1D5-8CD97C2F84FF}" type="parTrans" cxnId="{11FE6DD7-D8A5-4A0D-971F-A7B6B864C8F1}">
      <dgm:prSet/>
      <dgm:spPr/>
      <dgm:t>
        <a:bodyPr/>
        <a:lstStyle/>
        <a:p>
          <a:endParaRPr lang="en-US"/>
        </a:p>
      </dgm:t>
    </dgm:pt>
    <dgm:pt modelId="{540E9DDE-BF59-4401-A26B-13B549C0AAD7}" type="sibTrans" cxnId="{11FE6DD7-D8A5-4A0D-971F-A7B6B864C8F1}">
      <dgm:prSet/>
      <dgm:spPr/>
      <dgm:t>
        <a:bodyPr/>
        <a:lstStyle/>
        <a:p>
          <a:endParaRPr lang="en-US"/>
        </a:p>
      </dgm:t>
    </dgm:pt>
    <dgm:pt modelId="{70F935E7-57E2-4CB3-A863-42D57203B269}">
      <dgm:prSet/>
      <dgm:spPr/>
      <dgm:t>
        <a:bodyPr/>
        <a:lstStyle/>
        <a:p>
          <a:r>
            <a:rPr lang="en-US"/>
            <a:t>Parent as a consultant: Give your child a sense of control (Stixrud &amp; Johnson)</a:t>
          </a:r>
        </a:p>
      </dgm:t>
    </dgm:pt>
    <dgm:pt modelId="{D2E0F7BC-A1A3-4167-B0A4-5395485DC74B}" type="parTrans" cxnId="{0713A355-1678-40D5-B5A0-5C85822AD680}">
      <dgm:prSet/>
      <dgm:spPr/>
      <dgm:t>
        <a:bodyPr/>
        <a:lstStyle/>
        <a:p>
          <a:endParaRPr lang="en-US"/>
        </a:p>
      </dgm:t>
    </dgm:pt>
    <dgm:pt modelId="{32461966-FD7D-4709-B176-30427C9AFF8E}" type="sibTrans" cxnId="{0713A355-1678-40D5-B5A0-5C85822AD680}">
      <dgm:prSet/>
      <dgm:spPr/>
      <dgm:t>
        <a:bodyPr/>
        <a:lstStyle/>
        <a:p>
          <a:endParaRPr lang="en-US"/>
        </a:p>
      </dgm:t>
    </dgm:pt>
    <dgm:pt modelId="{4FE6EFB2-C3F9-4994-951D-73E7F02AC1C8}">
      <dgm:prSet/>
      <dgm:spPr/>
      <dgm:t>
        <a:bodyPr/>
        <a:lstStyle/>
        <a:p>
          <a:r>
            <a:rPr lang="en-US"/>
            <a:t>Prioritize the parent-child relationship over anything else</a:t>
          </a:r>
        </a:p>
      </dgm:t>
    </dgm:pt>
    <dgm:pt modelId="{D0747426-40B9-4B57-BDF5-AA484994AC0E}" type="parTrans" cxnId="{A9016BE4-7DBA-4E3E-BF17-DCCEB0AA3833}">
      <dgm:prSet/>
      <dgm:spPr/>
      <dgm:t>
        <a:bodyPr/>
        <a:lstStyle/>
        <a:p>
          <a:endParaRPr lang="en-US"/>
        </a:p>
      </dgm:t>
    </dgm:pt>
    <dgm:pt modelId="{0BD7DCF0-63DA-4F96-A472-2794941A4EE5}" type="sibTrans" cxnId="{A9016BE4-7DBA-4E3E-BF17-DCCEB0AA3833}">
      <dgm:prSet/>
      <dgm:spPr/>
      <dgm:t>
        <a:bodyPr/>
        <a:lstStyle/>
        <a:p>
          <a:endParaRPr lang="en-US"/>
        </a:p>
      </dgm:t>
    </dgm:pt>
    <dgm:pt modelId="{6196A6FC-8DF0-4D3A-93D5-5AF7B9629BFB}">
      <dgm:prSet/>
      <dgm:spPr/>
      <dgm:t>
        <a:bodyPr/>
        <a:lstStyle/>
        <a:p>
          <a:r>
            <a:rPr lang="en-US"/>
            <a:t>Develop and maintain collaborative relationships with other adults in your child's life</a:t>
          </a:r>
        </a:p>
      </dgm:t>
    </dgm:pt>
    <dgm:pt modelId="{DCA9B924-5A84-4E31-9CF3-E288234107F7}" type="parTrans" cxnId="{F7A2C199-06A0-494B-9304-083A6F7119E6}">
      <dgm:prSet/>
      <dgm:spPr/>
      <dgm:t>
        <a:bodyPr/>
        <a:lstStyle/>
        <a:p>
          <a:endParaRPr lang="en-US"/>
        </a:p>
      </dgm:t>
    </dgm:pt>
    <dgm:pt modelId="{2193E734-24E1-40AB-AD28-085A61522E09}" type="sibTrans" cxnId="{F7A2C199-06A0-494B-9304-083A6F7119E6}">
      <dgm:prSet/>
      <dgm:spPr/>
      <dgm:t>
        <a:bodyPr/>
        <a:lstStyle/>
        <a:p>
          <a:endParaRPr lang="en-US"/>
        </a:p>
      </dgm:t>
    </dgm:pt>
    <dgm:pt modelId="{0798F704-1F35-40C2-8E3F-EC0F0CB204CC}">
      <dgm:prSet/>
      <dgm:spPr/>
      <dgm:t>
        <a:bodyPr/>
        <a:lstStyle/>
        <a:p>
          <a:r>
            <a:rPr lang="en-US"/>
            <a:t>Nurture your child's self-advocacy skills</a:t>
          </a:r>
        </a:p>
      </dgm:t>
    </dgm:pt>
    <dgm:pt modelId="{5A6743FD-6941-4DF6-856D-A3635FF74F6B}" type="parTrans" cxnId="{F15F8558-450E-4EC3-9464-04E0F52EBDD8}">
      <dgm:prSet/>
      <dgm:spPr/>
      <dgm:t>
        <a:bodyPr/>
        <a:lstStyle/>
        <a:p>
          <a:endParaRPr lang="en-US"/>
        </a:p>
      </dgm:t>
    </dgm:pt>
    <dgm:pt modelId="{4F22BB71-1C1B-442B-9452-06939E427189}" type="sibTrans" cxnId="{F15F8558-450E-4EC3-9464-04E0F52EBDD8}">
      <dgm:prSet/>
      <dgm:spPr/>
      <dgm:t>
        <a:bodyPr/>
        <a:lstStyle/>
        <a:p>
          <a:endParaRPr lang="en-US"/>
        </a:p>
      </dgm:t>
    </dgm:pt>
    <dgm:pt modelId="{C16DC522-1D4B-41A0-9A99-51568311EDA4}">
      <dgm:prSet/>
      <dgm:spPr/>
      <dgm:t>
        <a:bodyPr/>
        <a:lstStyle/>
        <a:p>
          <a:r>
            <a:rPr lang="en-US"/>
            <a:t>Encourage curiosity and invest time in trying new things</a:t>
          </a:r>
        </a:p>
      </dgm:t>
    </dgm:pt>
    <dgm:pt modelId="{5D6B9894-B7F1-4E9F-819C-B28B11609C08}" type="parTrans" cxnId="{BF7E004C-7E89-409B-B23B-DB4F6C3DBEEE}">
      <dgm:prSet/>
      <dgm:spPr/>
      <dgm:t>
        <a:bodyPr/>
        <a:lstStyle/>
        <a:p>
          <a:endParaRPr lang="en-US"/>
        </a:p>
      </dgm:t>
    </dgm:pt>
    <dgm:pt modelId="{B66C49B5-EFE4-489E-ABD4-10629D5CD68B}" type="sibTrans" cxnId="{BF7E004C-7E89-409B-B23B-DB4F6C3DBEEE}">
      <dgm:prSet/>
      <dgm:spPr/>
      <dgm:t>
        <a:bodyPr/>
        <a:lstStyle/>
        <a:p>
          <a:endParaRPr lang="en-US"/>
        </a:p>
      </dgm:t>
    </dgm:pt>
    <dgm:pt modelId="{D35614CE-4605-4F5D-BB06-A410A4F607BD}">
      <dgm:prSet/>
      <dgm:spPr/>
      <dgm:t>
        <a:bodyPr/>
        <a:lstStyle/>
        <a:p>
          <a:r>
            <a:rPr lang="en-US"/>
            <a:t>Growth mindset (Dweck)</a:t>
          </a:r>
        </a:p>
      </dgm:t>
    </dgm:pt>
    <dgm:pt modelId="{39EEFD1E-2FF0-4469-A9E7-8DE3A0C2384B}" type="parTrans" cxnId="{1D07F7A6-DB21-4F57-9902-957B40A90B2D}">
      <dgm:prSet/>
      <dgm:spPr/>
      <dgm:t>
        <a:bodyPr/>
        <a:lstStyle/>
        <a:p>
          <a:endParaRPr lang="en-US"/>
        </a:p>
      </dgm:t>
    </dgm:pt>
    <dgm:pt modelId="{6F9D1000-4626-458E-BB5D-8EF26189E776}" type="sibTrans" cxnId="{1D07F7A6-DB21-4F57-9902-957B40A90B2D}">
      <dgm:prSet/>
      <dgm:spPr/>
      <dgm:t>
        <a:bodyPr/>
        <a:lstStyle/>
        <a:p>
          <a:endParaRPr lang="en-US"/>
        </a:p>
      </dgm:t>
    </dgm:pt>
    <dgm:pt modelId="{D1F9FF7C-BB67-4AD7-BE31-A0BC41ED496A}">
      <dgm:prSet/>
      <dgm:spPr/>
      <dgm:t>
        <a:bodyPr/>
        <a:lstStyle/>
        <a:p>
          <a:r>
            <a:rPr lang="en-US"/>
            <a:t>Model a positive attitude towards your career</a:t>
          </a:r>
        </a:p>
      </dgm:t>
    </dgm:pt>
    <dgm:pt modelId="{09252CB6-8968-4951-B169-92B5831EE98E}" type="parTrans" cxnId="{A1FB4199-5F08-4DAD-8BDB-F52E78E46BDB}">
      <dgm:prSet/>
      <dgm:spPr/>
      <dgm:t>
        <a:bodyPr/>
        <a:lstStyle/>
        <a:p>
          <a:endParaRPr lang="en-US"/>
        </a:p>
      </dgm:t>
    </dgm:pt>
    <dgm:pt modelId="{EBE50EEC-776F-4219-969D-5D304955FA23}" type="sibTrans" cxnId="{A1FB4199-5F08-4DAD-8BDB-F52E78E46BDB}">
      <dgm:prSet/>
      <dgm:spPr/>
      <dgm:t>
        <a:bodyPr/>
        <a:lstStyle/>
        <a:p>
          <a:endParaRPr lang="en-US"/>
        </a:p>
      </dgm:t>
    </dgm:pt>
    <dgm:pt modelId="{914DB32A-8A8C-453A-AB99-2F5597793C76}">
      <dgm:prSet/>
      <dgm:spPr/>
      <dgm:t>
        <a:bodyPr/>
        <a:lstStyle/>
        <a:p>
          <a:r>
            <a:rPr lang="en-US"/>
            <a:t>Find ways for your child to "be an expert"</a:t>
          </a:r>
        </a:p>
      </dgm:t>
    </dgm:pt>
    <dgm:pt modelId="{727071DE-DAB0-47C3-B882-A27363CDF5D6}" type="parTrans" cxnId="{B7E16713-A611-4F8D-BC9F-3A064C993DC3}">
      <dgm:prSet/>
      <dgm:spPr/>
      <dgm:t>
        <a:bodyPr/>
        <a:lstStyle/>
        <a:p>
          <a:endParaRPr lang="en-US"/>
        </a:p>
      </dgm:t>
    </dgm:pt>
    <dgm:pt modelId="{7F0B1F78-1097-4DD9-AC50-7327BB692AA6}" type="sibTrans" cxnId="{B7E16713-A611-4F8D-BC9F-3A064C993DC3}">
      <dgm:prSet/>
      <dgm:spPr/>
      <dgm:t>
        <a:bodyPr/>
        <a:lstStyle/>
        <a:p>
          <a:endParaRPr lang="en-US"/>
        </a:p>
      </dgm:t>
    </dgm:pt>
    <dgm:pt modelId="{14DCB8AA-C958-47DF-9F17-4DBC1573E871}">
      <dgm:prSet/>
      <dgm:spPr/>
      <dgm:t>
        <a:bodyPr/>
        <a:lstStyle/>
        <a:p>
          <a:r>
            <a:rPr lang="en-US"/>
            <a:t>Encourage your child to engage in social action</a:t>
          </a:r>
        </a:p>
      </dgm:t>
    </dgm:pt>
    <dgm:pt modelId="{72571949-37C5-44A5-904C-85AFD39245FE}" type="parTrans" cxnId="{5CE60563-F9B8-450A-81A7-3D482B2C2D44}">
      <dgm:prSet/>
      <dgm:spPr/>
      <dgm:t>
        <a:bodyPr/>
        <a:lstStyle/>
        <a:p>
          <a:endParaRPr lang="en-US"/>
        </a:p>
      </dgm:t>
    </dgm:pt>
    <dgm:pt modelId="{2299971C-5EF9-478A-B2EE-F740B45E3ABD}" type="sibTrans" cxnId="{5CE60563-F9B8-450A-81A7-3D482B2C2D44}">
      <dgm:prSet/>
      <dgm:spPr/>
      <dgm:t>
        <a:bodyPr/>
        <a:lstStyle/>
        <a:p>
          <a:endParaRPr lang="en-US"/>
        </a:p>
      </dgm:t>
    </dgm:pt>
    <dgm:pt modelId="{A9667DCE-B90C-4461-82DD-DF1BE8EB4A88}" type="pres">
      <dgm:prSet presAssocID="{C7B6ED2D-EB0A-4462-B993-813499AF3928}" presName="vert0" presStyleCnt="0">
        <dgm:presLayoutVars>
          <dgm:dir/>
          <dgm:animOne val="branch"/>
          <dgm:animLvl val="lvl"/>
        </dgm:presLayoutVars>
      </dgm:prSet>
      <dgm:spPr/>
    </dgm:pt>
    <dgm:pt modelId="{4A6820D1-5B0F-4D3D-A857-6359816AE136}" type="pres">
      <dgm:prSet presAssocID="{A094AF92-406E-49DF-9D41-ADB3E5A7E666}" presName="thickLine" presStyleLbl="alignNode1" presStyleIdx="0" presStyleCnt="10"/>
      <dgm:spPr/>
    </dgm:pt>
    <dgm:pt modelId="{4E7FFEE1-5581-40FF-A17E-0D5471FDBE84}" type="pres">
      <dgm:prSet presAssocID="{A094AF92-406E-49DF-9D41-ADB3E5A7E666}" presName="horz1" presStyleCnt="0"/>
      <dgm:spPr/>
    </dgm:pt>
    <dgm:pt modelId="{A5812F95-CBAF-4D1D-B390-CF33BA31EA0C}" type="pres">
      <dgm:prSet presAssocID="{A094AF92-406E-49DF-9D41-ADB3E5A7E666}" presName="tx1" presStyleLbl="revTx" presStyleIdx="0" presStyleCnt="10"/>
      <dgm:spPr/>
    </dgm:pt>
    <dgm:pt modelId="{2870EE26-F13F-4352-8F3B-3EC534B9A3E9}" type="pres">
      <dgm:prSet presAssocID="{A094AF92-406E-49DF-9D41-ADB3E5A7E666}" presName="vert1" presStyleCnt="0"/>
      <dgm:spPr/>
    </dgm:pt>
    <dgm:pt modelId="{5CF2936B-3D5C-4E1A-ADD0-769B37EF1D51}" type="pres">
      <dgm:prSet presAssocID="{70F935E7-57E2-4CB3-A863-42D57203B269}" presName="thickLine" presStyleLbl="alignNode1" presStyleIdx="1" presStyleCnt="10"/>
      <dgm:spPr/>
    </dgm:pt>
    <dgm:pt modelId="{F03B7730-5797-4177-A53B-30805270262B}" type="pres">
      <dgm:prSet presAssocID="{70F935E7-57E2-4CB3-A863-42D57203B269}" presName="horz1" presStyleCnt="0"/>
      <dgm:spPr/>
    </dgm:pt>
    <dgm:pt modelId="{0BF5187B-39D8-4471-B469-30864B6FBD6A}" type="pres">
      <dgm:prSet presAssocID="{70F935E7-57E2-4CB3-A863-42D57203B269}" presName="tx1" presStyleLbl="revTx" presStyleIdx="1" presStyleCnt="10"/>
      <dgm:spPr/>
    </dgm:pt>
    <dgm:pt modelId="{459CE14D-D95E-4E5E-BE18-3C08040304AB}" type="pres">
      <dgm:prSet presAssocID="{70F935E7-57E2-4CB3-A863-42D57203B269}" presName="vert1" presStyleCnt="0"/>
      <dgm:spPr/>
    </dgm:pt>
    <dgm:pt modelId="{485A64F3-B7B1-4A12-B3FA-41C64A491CDB}" type="pres">
      <dgm:prSet presAssocID="{4FE6EFB2-C3F9-4994-951D-73E7F02AC1C8}" presName="thickLine" presStyleLbl="alignNode1" presStyleIdx="2" presStyleCnt="10"/>
      <dgm:spPr/>
    </dgm:pt>
    <dgm:pt modelId="{37F5A377-79AD-4C1A-9A9C-8913BF32403C}" type="pres">
      <dgm:prSet presAssocID="{4FE6EFB2-C3F9-4994-951D-73E7F02AC1C8}" presName="horz1" presStyleCnt="0"/>
      <dgm:spPr/>
    </dgm:pt>
    <dgm:pt modelId="{E6B850D7-B503-46F0-B492-E34C05C3DDE8}" type="pres">
      <dgm:prSet presAssocID="{4FE6EFB2-C3F9-4994-951D-73E7F02AC1C8}" presName="tx1" presStyleLbl="revTx" presStyleIdx="2" presStyleCnt="10"/>
      <dgm:spPr/>
    </dgm:pt>
    <dgm:pt modelId="{3B529A14-291C-4A7F-9B7F-01717A001D06}" type="pres">
      <dgm:prSet presAssocID="{4FE6EFB2-C3F9-4994-951D-73E7F02AC1C8}" presName="vert1" presStyleCnt="0"/>
      <dgm:spPr/>
    </dgm:pt>
    <dgm:pt modelId="{45789110-B7B8-403C-A484-0F7B76B84907}" type="pres">
      <dgm:prSet presAssocID="{6196A6FC-8DF0-4D3A-93D5-5AF7B9629BFB}" presName="thickLine" presStyleLbl="alignNode1" presStyleIdx="3" presStyleCnt="10"/>
      <dgm:spPr/>
    </dgm:pt>
    <dgm:pt modelId="{278CCE78-B9C4-40B1-B0B6-FA06361DAF98}" type="pres">
      <dgm:prSet presAssocID="{6196A6FC-8DF0-4D3A-93D5-5AF7B9629BFB}" presName="horz1" presStyleCnt="0"/>
      <dgm:spPr/>
    </dgm:pt>
    <dgm:pt modelId="{7FAFAC39-5386-4BC8-A405-5461251DF7A6}" type="pres">
      <dgm:prSet presAssocID="{6196A6FC-8DF0-4D3A-93D5-5AF7B9629BFB}" presName="tx1" presStyleLbl="revTx" presStyleIdx="3" presStyleCnt="10"/>
      <dgm:spPr/>
    </dgm:pt>
    <dgm:pt modelId="{10F2E9D8-A8CC-47C2-9273-9ED7A77D6187}" type="pres">
      <dgm:prSet presAssocID="{6196A6FC-8DF0-4D3A-93D5-5AF7B9629BFB}" presName="vert1" presStyleCnt="0"/>
      <dgm:spPr/>
    </dgm:pt>
    <dgm:pt modelId="{77B0DAB8-4361-4493-A181-E181A5E48915}" type="pres">
      <dgm:prSet presAssocID="{0798F704-1F35-40C2-8E3F-EC0F0CB204CC}" presName="thickLine" presStyleLbl="alignNode1" presStyleIdx="4" presStyleCnt="10"/>
      <dgm:spPr/>
    </dgm:pt>
    <dgm:pt modelId="{F9046395-346B-4CCB-9537-C3D09E6C2F02}" type="pres">
      <dgm:prSet presAssocID="{0798F704-1F35-40C2-8E3F-EC0F0CB204CC}" presName="horz1" presStyleCnt="0"/>
      <dgm:spPr/>
    </dgm:pt>
    <dgm:pt modelId="{4818E6A1-F2B4-4DC9-BC7B-F92356F0A967}" type="pres">
      <dgm:prSet presAssocID="{0798F704-1F35-40C2-8E3F-EC0F0CB204CC}" presName="tx1" presStyleLbl="revTx" presStyleIdx="4" presStyleCnt="10"/>
      <dgm:spPr/>
    </dgm:pt>
    <dgm:pt modelId="{B96DDA28-3FDB-42C6-B91C-F7A3C9B49633}" type="pres">
      <dgm:prSet presAssocID="{0798F704-1F35-40C2-8E3F-EC0F0CB204CC}" presName="vert1" presStyleCnt="0"/>
      <dgm:spPr/>
    </dgm:pt>
    <dgm:pt modelId="{D5CFA5CC-8CCD-4711-9573-19D29F990D32}" type="pres">
      <dgm:prSet presAssocID="{C16DC522-1D4B-41A0-9A99-51568311EDA4}" presName="thickLine" presStyleLbl="alignNode1" presStyleIdx="5" presStyleCnt="10"/>
      <dgm:spPr/>
    </dgm:pt>
    <dgm:pt modelId="{EECDC653-D684-41D2-835E-BC47DACB4232}" type="pres">
      <dgm:prSet presAssocID="{C16DC522-1D4B-41A0-9A99-51568311EDA4}" presName="horz1" presStyleCnt="0"/>
      <dgm:spPr/>
    </dgm:pt>
    <dgm:pt modelId="{75E8AFBB-2141-47A5-9B6E-6522D4577A1C}" type="pres">
      <dgm:prSet presAssocID="{C16DC522-1D4B-41A0-9A99-51568311EDA4}" presName="tx1" presStyleLbl="revTx" presStyleIdx="5" presStyleCnt="10"/>
      <dgm:spPr/>
    </dgm:pt>
    <dgm:pt modelId="{2CF7FF05-6AE6-4C1C-8899-9031172B6FD7}" type="pres">
      <dgm:prSet presAssocID="{C16DC522-1D4B-41A0-9A99-51568311EDA4}" presName="vert1" presStyleCnt="0"/>
      <dgm:spPr/>
    </dgm:pt>
    <dgm:pt modelId="{2EACE6BB-E36D-47AD-B85F-D9B18D9D06A0}" type="pres">
      <dgm:prSet presAssocID="{D35614CE-4605-4F5D-BB06-A410A4F607BD}" presName="thickLine" presStyleLbl="alignNode1" presStyleIdx="6" presStyleCnt="10"/>
      <dgm:spPr/>
    </dgm:pt>
    <dgm:pt modelId="{5600390F-8A8E-4C10-AA62-7F80D9F9B174}" type="pres">
      <dgm:prSet presAssocID="{D35614CE-4605-4F5D-BB06-A410A4F607BD}" presName="horz1" presStyleCnt="0"/>
      <dgm:spPr/>
    </dgm:pt>
    <dgm:pt modelId="{4A68BF47-D01F-4A62-81CD-BF23C200078B}" type="pres">
      <dgm:prSet presAssocID="{D35614CE-4605-4F5D-BB06-A410A4F607BD}" presName="tx1" presStyleLbl="revTx" presStyleIdx="6" presStyleCnt="10"/>
      <dgm:spPr/>
    </dgm:pt>
    <dgm:pt modelId="{082F4B46-868B-4836-B130-251A4497A65D}" type="pres">
      <dgm:prSet presAssocID="{D35614CE-4605-4F5D-BB06-A410A4F607BD}" presName="vert1" presStyleCnt="0"/>
      <dgm:spPr/>
    </dgm:pt>
    <dgm:pt modelId="{D0E78CA3-ABC7-489F-A1FF-D9D666ED07BC}" type="pres">
      <dgm:prSet presAssocID="{D1F9FF7C-BB67-4AD7-BE31-A0BC41ED496A}" presName="thickLine" presStyleLbl="alignNode1" presStyleIdx="7" presStyleCnt="10"/>
      <dgm:spPr/>
    </dgm:pt>
    <dgm:pt modelId="{0800948B-9012-4EF8-B39A-AB3E363528B8}" type="pres">
      <dgm:prSet presAssocID="{D1F9FF7C-BB67-4AD7-BE31-A0BC41ED496A}" presName="horz1" presStyleCnt="0"/>
      <dgm:spPr/>
    </dgm:pt>
    <dgm:pt modelId="{7BA32A6E-8BEB-464B-BFD1-F1F0A2515124}" type="pres">
      <dgm:prSet presAssocID="{D1F9FF7C-BB67-4AD7-BE31-A0BC41ED496A}" presName="tx1" presStyleLbl="revTx" presStyleIdx="7" presStyleCnt="10"/>
      <dgm:spPr/>
    </dgm:pt>
    <dgm:pt modelId="{671B1523-AFDB-4475-9840-7E27F9CBE720}" type="pres">
      <dgm:prSet presAssocID="{D1F9FF7C-BB67-4AD7-BE31-A0BC41ED496A}" presName="vert1" presStyleCnt="0"/>
      <dgm:spPr/>
    </dgm:pt>
    <dgm:pt modelId="{A2B9845A-2DA8-45FB-A3E1-3B822234592F}" type="pres">
      <dgm:prSet presAssocID="{914DB32A-8A8C-453A-AB99-2F5597793C76}" presName="thickLine" presStyleLbl="alignNode1" presStyleIdx="8" presStyleCnt="10"/>
      <dgm:spPr/>
    </dgm:pt>
    <dgm:pt modelId="{719AD90C-D139-4B6E-80BA-5C3E5B80918D}" type="pres">
      <dgm:prSet presAssocID="{914DB32A-8A8C-453A-AB99-2F5597793C76}" presName="horz1" presStyleCnt="0"/>
      <dgm:spPr/>
    </dgm:pt>
    <dgm:pt modelId="{431B2ABC-5834-4A20-A108-895CE9F7AB09}" type="pres">
      <dgm:prSet presAssocID="{914DB32A-8A8C-453A-AB99-2F5597793C76}" presName="tx1" presStyleLbl="revTx" presStyleIdx="8" presStyleCnt="10"/>
      <dgm:spPr/>
    </dgm:pt>
    <dgm:pt modelId="{B53AA0B7-F2BE-4C54-94F0-FC0BFB0BD577}" type="pres">
      <dgm:prSet presAssocID="{914DB32A-8A8C-453A-AB99-2F5597793C76}" presName="vert1" presStyleCnt="0"/>
      <dgm:spPr/>
    </dgm:pt>
    <dgm:pt modelId="{1D2556D4-90A0-424F-BA1A-D00DF03FE9C8}" type="pres">
      <dgm:prSet presAssocID="{14DCB8AA-C958-47DF-9F17-4DBC1573E871}" presName="thickLine" presStyleLbl="alignNode1" presStyleIdx="9" presStyleCnt="10"/>
      <dgm:spPr/>
    </dgm:pt>
    <dgm:pt modelId="{E2CD99EE-3CDE-41F7-B745-27CC3F47D71B}" type="pres">
      <dgm:prSet presAssocID="{14DCB8AA-C958-47DF-9F17-4DBC1573E871}" presName="horz1" presStyleCnt="0"/>
      <dgm:spPr/>
    </dgm:pt>
    <dgm:pt modelId="{993B5AF6-46D1-4289-B123-81D07AA985A9}" type="pres">
      <dgm:prSet presAssocID="{14DCB8AA-C958-47DF-9F17-4DBC1573E871}" presName="tx1" presStyleLbl="revTx" presStyleIdx="9" presStyleCnt="10"/>
      <dgm:spPr/>
    </dgm:pt>
    <dgm:pt modelId="{B46A8B9A-B9DE-4118-9975-A1D41E6709DF}" type="pres">
      <dgm:prSet presAssocID="{14DCB8AA-C958-47DF-9F17-4DBC1573E871}" presName="vert1" presStyleCnt="0"/>
      <dgm:spPr/>
    </dgm:pt>
  </dgm:ptLst>
  <dgm:cxnLst>
    <dgm:cxn modelId="{B7E16713-A611-4F8D-BC9F-3A064C993DC3}" srcId="{C7B6ED2D-EB0A-4462-B993-813499AF3928}" destId="{914DB32A-8A8C-453A-AB99-2F5597793C76}" srcOrd="8" destOrd="0" parTransId="{727071DE-DAB0-47C3-B882-A27363CDF5D6}" sibTransId="{7F0B1F78-1097-4DD9-AC50-7327BB692AA6}"/>
    <dgm:cxn modelId="{7E8DD91C-2173-408B-8005-BEBEED79E407}" type="presOf" srcId="{A094AF92-406E-49DF-9D41-ADB3E5A7E666}" destId="{A5812F95-CBAF-4D1D-B390-CF33BA31EA0C}" srcOrd="0" destOrd="0" presId="urn:microsoft.com/office/officeart/2008/layout/LinedList"/>
    <dgm:cxn modelId="{95248923-053B-4B86-A032-493BD19A2537}" type="presOf" srcId="{0798F704-1F35-40C2-8E3F-EC0F0CB204CC}" destId="{4818E6A1-F2B4-4DC9-BC7B-F92356F0A967}" srcOrd="0" destOrd="0" presId="urn:microsoft.com/office/officeart/2008/layout/LinedList"/>
    <dgm:cxn modelId="{D7A5282A-4247-40A7-ABDC-D4D0926FDC90}" type="presOf" srcId="{C7B6ED2D-EB0A-4462-B993-813499AF3928}" destId="{A9667DCE-B90C-4461-82DD-DF1BE8EB4A88}" srcOrd="0" destOrd="0" presId="urn:microsoft.com/office/officeart/2008/layout/LinedList"/>
    <dgm:cxn modelId="{2B1E5D2A-24DE-4554-A2B7-E2F2C719FE71}" type="presOf" srcId="{D1F9FF7C-BB67-4AD7-BE31-A0BC41ED496A}" destId="{7BA32A6E-8BEB-464B-BFD1-F1F0A2515124}" srcOrd="0" destOrd="0" presId="urn:microsoft.com/office/officeart/2008/layout/LinedList"/>
    <dgm:cxn modelId="{5CE60563-F9B8-450A-81A7-3D482B2C2D44}" srcId="{C7B6ED2D-EB0A-4462-B993-813499AF3928}" destId="{14DCB8AA-C958-47DF-9F17-4DBC1573E871}" srcOrd="9" destOrd="0" parTransId="{72571949-37C5-44A5-904C-85AFD39245FE}" sibTransId="{2299971C-5EF9-478A-B2EE-F740B45E3ABD}"/>
    <dgm:cxn modelId="{52954749-46AF-4F9E-A1EC-8568B1B4A05F}" type="presOf" srcId="{70F935E7-57E2-4CB3-A863-42D57203B269}" destId="{0BF5187B-39D8-4471-B469-30864B6FBD6A}" srcOrd="0" destOrd="0" presId="urn:microsoft.com/office/officeart/2008/layout/LinedList"/>
    <dgm:cxn modelId="{BF7E004C-7E89-409B-B23B-DB4F6C3DBEEE}" srcId="{C7B6ED2D-EB0A-4462-B993-813499AF3928}" destId="{C16DC522-1D4B-41A0-9A99-51568311EDA4}" srcOrd="5" destOrd="0" parTransId="{5D6B9894-B7F1-4E9F-819C-B28B11609C08}" sibTransId="{B66C49B5-EFE4-489E-ABD4-10629D5CD68B}"/>
    <dgm:cxn modelId="{E62B9C54-D6EB-4549-8403-3AC213A91A78}" type="presOf" srcId="{4FE6EFB2-C3F9-4994-951D-73E7F02AC1C8}" destId="{E6B850D7-B503-46F0-B492-E34C05C3DDE8}" srcOrd="0" destOrd="0" presId="urn:microsoft.com/office/officeart/2008/layout/LinedList"/>
    <dgm:cxn modelId="{0713A355-1678-40D5-B5A0-5C85822AD680}" srcId="{C7B6ED2D-EB0A-4462-B993-813499AF3928}" destId="{70F935E7-57E2-4CB3-A863-42D57203B269}" srcOrd="1" destOrd="0" parTransId="{D2E0F7BC-A1A3-4167-B0A4-5395485DC74B}" sibTransId="{32461966-FD7D-4709-B176-30427C9AFF8E}"/>
    <dgm:cxn modelId="{F15F8558-450E-4EC3-9464-04E0F52EBDD8}" srcId="{C7B6ED2D-EB0A-4462-B993-813499AF3928}" destId="{0798F704-1F35-40C2-8E3F-EC0F0CB204CC}" srcOrd="4" destOrd="0" parTransId="{5A6743FD-6941-4DF6-856D-A3635FF74F6B}" sibTransId="{4F22BB71-1C1B-442B-9452-06939E427189}"/>
    <dgm:cxn modelId="{74D1738E-A7BE-4D45-ADDE-DC4653080FDB}" type="presOf" srcId="{914DB32A-8A8C-453A-AB99-2F5597793C76}" destId="{431B2ABC-5834-4A20-A108-895CE9F7AB09}" srcOrd="0" destOrd="0" presId="urn:microsoft.com/office/officeart/2008/layout/LinedList"/>
    <dgm:cxn modelId="{A1FB4199-5F08-4DAD-8BDB-F52E78E46BDB}" srcId="{C7B6ED2D-EB0A-4462-B993-813499AF3928}" destId="{D1F9FF7C-BB67-4AD7-BE31-A0BC41ED496A}" srcOrd="7" destOrd="0" parTransId="{09252CB6-8968-4951-B169-92B5831EE98E}" sibTransId="{EBE50EEC-776F-4219-969D-5D304955FA23}"/>
    <dgm:cxn modelId="{F7A2C199-06A0-494B-9304-083A6F7119E6}" srcId="{C7B6ED2D-EB0A-4462-B993-813499AF3928}" destId="{6196A6FC-8DF0-4D3A-93D5-5AF7B9629BFB}" srcOrd="3" destOrd="0" parTransId="{DCA9B924-5A84-4E31-9CF3-E288234107F7}" sibTransId="{2193E734-24E1-40AB-AD28-085A61522E09}"/>
    <dgm:cxn modelId="{1D07F7A6-DB21-4F57-9902-957B40A90B2D}" srcId="{C7B6ED2D-EB0A-4462-B993-813499AF3928}" destId="{D35614CE-4605-4F5D-BB06-A410A4F607BD}" srcOrd="6" destOrd="0" parTransId="{39EEFD1E-2FF0-4469-A9E7-8DE3A0C2384B}" sibTransId="{6F9D1000-4626-458E-BB5D-8EF26189E776}"/>
    <dgm:cxn modelId="{0EE5C5AE-A6E7-4301-82AC-C7272E6B2259}" type="presOf" srcId="{14DCB8AA-C958-47DF-9F17-4DBC1573E871}" destId="{993B5AF6-46D1-4289-B123-81D07AA985A9}" srcOrd="0" destOrd="0" presId="urn:microsoft.com/office/officeart/2008/layout/LinedList"/>
    <dgm:cxn modelId="{2680D6C6-4C2D-4ED1-A2E2-773F6B7CB713}" type="presOf" srcId="{C16DC522-1D4B-41A0-9A99-51568311EDA4}" destId="{75E8AFBB-2141-47A5-9B6E-6522D4577A1C}" srcOrd="0" destOrd="0" presId="urn:microsoft.com/office/officeart/2008/layout/LinedList"/>
    <dgm:cxn modelId="{D264A8C9-D349-4FDB-A00E-9A8AAB9CFF8B}" type="presOf" srcId="{D35614CE-4605-4F5D-BB06-A410A4F607BD}" destId="{4A68BF47-D01F-4A62-81CD-BF23C200078B}" srcOrd="0" destOrd="0" presId="urn:microsoft.com/office/officeart/2008/layout/LinedList"/>
    <dgm:cxn modelId="{A7A1DDCE-B26C-4A96-B3ED-446D2490E292}" type="presOf" srcId="{6196A6FC-8DF0-4D3A-93D5-5AF7B9629BFB}" destId="{7FAFAC39-5386-4BC8-A405-5461251DF7A6}" srcOrd="0" destOrd="0" presId="urn:microsoft.com/office/officeart/2008/layout/LinedList"/>
    <dgm:cxn modelId="{11FE6DD7-D8A5-4A0D-971F-A7B6B864C8F1}" srcId="{C7B6ED2D-EB0A-4462-B993-813499AF3928}" destId="{A094AF92-406E-49DF-9D41-ADB3E5A7E666}" srcOrd="0" destOrd="0" parTransId="{DC388ABF-CF72-477D-B1D5-8CD97C2F84FF}" sibTransId="{540E9DDE-BF59-4401-A26B-13B549C0AAD7}"/>
    <dgm:cxn modelId="{A9016BE4-7DBA-4E3E-BF17-DCCEB0AA3833}" srcId="{C7B6ED2D-EB0A-4462-B993-813499AF3928}" destId="{4FE6EFB2-C3F9-4994-951D-73E7F02AC1C8}" srcOrd="2" destOrd="0" parTransId="{D0747426-40B9-4B57-BDF5-AA484994AC0E}" sibTransId="{0BD7DCF0-63DA-4F96-A472-2794941A4EE5}"/>
    <dgm:cxn modelId="{337521DE-5393-40E7-9875-CDD9802D94D5}" type="presParOf" srcId="{A9667DCE-B90C-4461-82DD-DF1BE8EB4A88}" destId="{4A6820D1-5B0F-4D3D-A857-6359816AE136}" srcOrd="0" destOrd="0" presId="urn:microsoft.com/office/officeart/2008/layout/LinedList"/>
    <dgm:cxn modelId="{3231974A-B222-4DF6-85C1-A9445900E122}" type="presParOf" srcId="{A9667DCE-B90C-4461-82DD-DF1BE8EB4A88}" destId="{4E7FFEE1-5581-40FF-A17E-0D5471FDBE84}" srcOrd="1" destOrd="0" presId="urn:microsoft.com/office/officeart/2008/layout/LinedList"/>
    <dgm:cxn modelId="{C9AF6310-98A6-407B-BDC3-9E65B3ACC5F6}" type="presParOf" srcId="{4E7FFEE1-5581-40FF-A17E-0D5471FDBE84}" destId="{A5812F95-CBAF-4D1D-B390-CF33BA31EA0C}" srcOrd="0" destOrd="0" presId="urn:microsoft.com/office/officeart/2008/layout/LinedList"/>
    <dgm:cxn modelId="{ACB071BF-93D8-4E65-8DAA-B4BDB7C8E6F8}" type="presParOf" srcId="{4E7FFEE1-5581-40FF-A17E-0D5471FDBE84}" destId="{2870EE26-F13F-4352-8F3B-3EC534B9A3E9}" srcOrd="1" destOrd="0" presId="urn:microsoft.com/office/officeart/2008/layout/LinedList"/>
    <dgm:cxn modelId="{F731D966-DB56-4EA6-A8EE-6585C32369A6}" type="presParOf" srcId="{A9667DCE-B90C-4461-82DD-DF1BE8EB4A88}" destId="{5CF2936B-3D5C-4E1A-ADD0-769B37EF1D51}" srcOrd="2" destOrd="0" presId="urn:microsoft.com/office/officeart/2008/layout/LinedList"/>
    <dgm:cxn modelId="{85DC26A5-519B-4566-8C7F-0083F141EF8C}" type="presParOf" srcId="{A9667DCE-B90C-4461-82DD-DF1BE8EB4A88}" destId="{F03B7730-5797-4177-A53B-30805270262B}" srcOrd="3" destOrd="0" presId="urn:microsoft.com/office/officeart/2008/layout/LinedList"/>
    <dgm:cxn modelId="{FA1DB057-54BB-49A3-AACB-A8251146418D}" type="presParOf" srcId="{F03B7730-5797-4177-A53B-30805270262B}" destId="{0BF5187B-39D8-4471-B469-30864B6FBD6A}" srcOrd="0" destOrd="0" presId="urn:microsoft.com/office/officeart/2008/layout/LinedList"/>
    <dgm:cxn modelId="{09D997C3-343B-451D-ACAD-98589AC4F5A8}" type="presParOf" srcId="{F03B7730-5797-4177-A53B-30805270262B}" destId="{459CE14D-D95E-4E5E-BE18-3C08040304AB}" srcOrd="1" destOrd="0" presId="urn:microsoft.com/office/officeart/2008/layout/LinedList"/>
    <dgm:cxn modelId="{1766B4FB-96B3-4960-87EB-F13260CF64C3}" type="presParOf" srcId="{A9667DCE-B90C-4461-82DD-DF1BE8EB4A88}" destId="{485A64F3-B7B1-4A12-B3FA-41C64A491CDB}" srcOrd="4" destOrd="0" presId="urn:microsoft.com/office/officeart/2008/layout/LinedList"/>
    <dgm:cxn modelId="{F0C4ED7E-F7DA-4070-9C2E-085D4E4363F4}" type="presParOf" srcId="{A9667DCE-B90C-4461-82DD-DF1BE8EB4A88}" destId="{37F5A377-79AD-4C1A-9A9C-8913BF32403C}" srcOrd="5" destOrd="0" presId="urn:microsoft.com/office/officeart/2008/layout/LinedList"/>
    <dgm:cxn modelId="{D8274F1D-D13A-43E4-A3B6-B54382565B6C}" type="presParOf" srcId="{37F5A377-79AD-4C1A-9A9C-8913BF32403C}" destId="{E6B850D7-B503-46F0-B492-E34C05C3DDE8}" srcOrd="0" destOrd="0" presId="urn:microsoft.com/office/officeart/2008/layout/LinedList"/>
    <dgm:cxn modelId="{3878FF7A-674F-4FDD-84FA-5E6B9740F3B3}" type="presParOf" srcId="{37F5A377-79AD-4C1A-9A9C-8913BF32403C}" destId="{3B529A14-291C-4A7F-9B7F-01717A001D06}" srcOrd="1" destOrd="0" presId="urn:microsoft.com/office/officeart/2008/layout/LinedList"/>
    <dgm:cxn modelId="{A3803AE9-3C91-46D3-8C23-B6C58D39E405}" type="presParOf" srcId="{A9667DCE-B90C-4461-82DD-DF1BE8EB4A88}" destId="{45789110-B7B8-403C-A484-0F7B76B84907}" srcOrd="6" destOrd="0" presId="urn:microsoft.com/office/officeart/2008/layout/LinedList"/>
    <dgm:cxn modelId="{B48DF483-C3BF-424E-9C04-246DA8D25903}" type="presParOf" srcId="{A9667DCE-B90C-4461-82DD-DF1BE8EB4A88}" destId="{278CCE78-B9C4-40B1-B0B6-FA06361DAF98}" srcOrd="7" destOrd="0" presId="urn:microsoft.com/office/officeart/2008/layout/LinedList"/>
    <dgm:cxn modelId="{3D48B925-F610-46B2-BB51-97AE4547A885}" type="presParOf" srcId="{278CCE78-B9C4-40B1-B0B6-FA06361DAF98}" destId="{7FAFAC39-5386-4BC8-A405-5461251DF7A6}" srcOrd="0" destOrd="0" presId="urn:microsoft.com/office/officeart/2008/layout/LinedList"/>
    <dgm:cxn modelId="{5977B305-E3BF-4611-8940-75387C454051}" type="presParOf" srcId="{278CCE78-B9C4-40B1-B0B6-FA06361DAF98}" destId="{10F2E9D8-A8CC-47C2-9273-9ED7A77D6187}" srcOrd="1" destOrd="0" presId="urn:microsoft.com/office/officeart/2008/layout/LinedList"/>
    <dgm:cxn modelId="{FDB26717-9982-4F65-A216-9F7265534653}" type="presParOf" srcId="{A9667DCE-B90C-4461-82DD-DF1BE8EB4A88}" destId="{77B0DAB8-4361-4493-A181-E181A5E48915}" srcOrd="8" destOrd="0" presId="urn:microsoft.com/office/officeart/2008/layout/LinedList"/>
    <dgm:cxn modelId="{46756678-1E0B-4ADE-A602-EF3EA27B2371}" type="presParOf" srcId="{A9667DCE-B90C-4461-82DD-DF1BE8EB4A88}" destId="{F9046395-346B-4CCB-9537-C3D09E6C2F02}" srcOrd="9" destOrd="0" presId="urn:microsoft.com/office/officeart/2008/layout/LinedList"/>
    <dgm:cxn modelId="{D196E6F9-348E-4DFF-8F93-B5F610D77C3D}" type="presParOf" srcId="{F9046395-346B-4CCB-9537-C3D09E6C2F02}" destId="{4818E6A1-F2B4-4DC9-BC7B-F92356F0A967}" srcOrd="0" destOrd="0" presId="urn:microsoft.com/office/officeart/2008/layout/LinedList"/>
    <dgm:cxn modelId="{5A1CEEFC-EC41-4820-A782-12F2DC61BCFB}" type="presParOf" srcId="{F9046395-346B-4CCB-9537-C3D09E6C2F02}" destId="{B96DDA28-3FDB-42C6-B91C-F7A3C9B49633}" srcOrd="1" destOrd="0" presId="urn:microsoft.com/office/officeart/2008/layout/LinedList"/>
    <dgm:cxn modelId="{7259A944-0C40-4118-96AB-796862BB6A45}" type="presParOf" srcId="{A9667DCE-B90C-4461-82DD-DF1BE8EB4A88}" destId="{D5CFA5CC-8CCD-4711-9573-19D29F990D32}" srcOrd="10" destOrd="0" presId="urn:microsoft.com/office/officeart/2008/layout/LinedList"/>
    <dgm:cxn modelId="{39753F70-3ED5-4D88-B9BD-FA0A9F976D00}" type="presParOf" srcId="{A9667DCE-B90C-4461-82DD-DF1BE8EB4A88}" destId="{EECDC653-D684-41D2-835E-BC47DACB4232}" srcOrd="11" destOrd="0" presId="urn:microsoft.com/office/officeart/2008/layout/LinedList"/>
    <dgm:cxn modelId="{F64ADECE-16FD-4029-9E83-20F1212FF628}" type="presParOf" srcId="{EECDC653-D684-41D2-835E-BC47DACB4232}" destId="{75E8AFBB-2141-47A5-9B6E-6522D4577A1C}" srcOrd="0" destOrd="0" presId="urn:microsoft.com/office/officeart/2008/layout/LinedList"/>
    <dgm:cxn modelId="{3DFBF0E9-86A8-4E56-828A-0ADFD75FE298}" type="presParOf" srcId="{EECDC653-D684-41D2-835E-BC47DACB4232}" destId="{2CF7FF05-6AE6-4C1C-8899-9031172B6FD7}" srcOrd="1" destOrd="0" presId="urn:microsoft.com/office/officeart/2008/layout/LinedList"/>
    <dgm:cxn modelId="{6D30846E-F9B8-4A98-AA8B-30EE47C64417}" type="presParOf" srcId="{A9667DCE-B90C-4461-82DD-DF1BE8EB4A88}" destId="{2EACE6BB-E36D-47AD-B85F-D9B18D9D06A0}" srcOrd="12" destOrd="0" presId="urn:microsoft.com/office/officeart/2008/layout/LinedList"/>
    <dgm:cxn modelId="{1B1E436F-A7B0-49A2-ACE8-5A4EA6708319}" type="presParOf" srcId="{A9667DCE-B90C-4461-82DD-DF1BE8EB4A88}" destId="{5600390F-8A8E-4C10-AA62-7F80D9F9B174}" srcOrd="13" destOrd="0" presId="urn:microsoft.com/office/officeart/2008/layout/LinedList"/>
    <dgm:cxn modelId="{B5620892-2E5D-473D-B2FB-53E4C978900C}" type="presParOf" srcId="{5600390F-8A8E-4C10-AA62-7F80D9F9B174}" destId="{4A68BF47-D01F-4A62-81CD-BF23C200078B}" srcOrd="0" destOrd="0" presId="urn:microsoft.com/office/officeart/2008/layout/LinedList"/>
    <dgm:cxn modelId="{4D3612BF-C09C-4DBA-BE45-7B6660581CC0}" type="presParOf" srcId="{5600390F-8A8E-4C10-AA62-7F80D9F9B174}" destId="{082F4B46-868B-4836-B130-251A4497A65D}" srcOrd="1" destOrd="0" presId="urn:microsoft.com/office/officeart/2008/layout/LinedList"/>
    <dgm:cxn modelId="{91ABE03B-BE5F-40F9-99FC-B33EAB16410A}" type="presParOf" srcId="{A9667DCE-B90C-4461-82DD-DF1BE8EB4A88}" destId="{D0E78CA3-ABC7-489F-A1FF-D9D666ED07BC}" srcOrd="14" destOrd="0" presId="urn:microsoft.com/office/officeart/2008/layout/LinedList"/>
    <dgm:cxn modelId="{A232FBA0-57AF-40F8-9FF8-55BEFD4F5DEE}" type="presParOf" srcId="{A9667DCE-B90C-4461-82DD-DF1BE8EB4A88}" destId="{0800948B-9012-4EF8-B39A-AB3E363528B8}" srcOrd="15" destOrd="0" presId="urn:microsoft.com/office/officeart/2008/layout/LinedList"/>
    <dgm:cxn modelId="{72A6A5DC-3CF4-400A-BD3F-9226F20247DE}" type="presParOf" srcId="{0800948B-9012-4EF8-B39A-AB3E363528B8}" destId="{7BA32A6E-8BEB-464B-BFD1-F1F0A2515124}" srcOrd="0" destOrd="0" presId="urn:microsoft.com/office/officeart/2008/layout/LinedList"/>
    <dgm:cxn modelId="{50FD40E0-B5EB-44D2-A017-19710E6440CD}" type="presParOf" srcId="{0800948B-9012-4EF8-B39A-AB3E363528B8}" destId="{671B1523-AFDB-4475-9840-7E27F9CBE720}" srcOrd="1" destOrd="0" presId="urn:microsoft.com/office/officeart/2008/layout/LinedList"/>
    <dgm:cxn modelId="{9EB9DA3C-1CFB-4C17-8EF4-AF9DE3367BAF}" type="presParOf" srcId="{A9667DCE-B90C-4461-82DD-DF1BE8EB4A88}" destId="{A2B9845A-2DA8-45FB-A3E1-3B822234592F}" srcOrd="16" destOrd="0" presId="urn:microsoft.com/office/officeart/2008/layout/LinedList"/>
    <dgm:cxn modelId="{46308391-4437-4D6D-B335-83FB18C669EE}" type="presParOf" srcId="{A9667DCE-B90C-4461-82DD-DF1BE8EB4A88}" destId="{719AD90C-D139-4B6E-80BA-5C3E5B80918D}" srcOrd="17" destOrd="0" presId="urn:microsoft.com/office/officeart/2008/layout/LinedList"/>
    <dgm:cxn modelId="{8FC10192-311A-4346-AE5E-52D8D98E4C76}" type="presParOf" srcId="{719AD90C-D139-4B6E-80BA-5C3E5B80918D}" destId="{431B2ABC-5834-4A20-A108-895CE9F7AB09}" srcOrd="0" destOrd="0" presId="urn:microsoft.com/office/officeart/2008/layout/LinedList"/>
    <dgm:cxn modelId="{D86A5841-0362-43B6-8B80-AB897DC4BE7A}" type="presParOf" srcId="{719AD90C-D139-4B6E-80BA-5C3E5B80918D}" destId="{B53AA0B7-F2BE-4C54-94F0-FC0BFB0BD577}" srcOrd="1" destOrd="0" presId="urn:microsoft.com/office/officeart/2008/layout/LinedList"/>
    <dgm:cxn modelId="{C28BBEF6-261A-48C8-8F2E-FB114AB75C32}" type="presParOf" srcId="{A9667DCE-B90C-4461-82DD-DF1BE8EB4A88}" destId="{1D2556D4-90A0-424F-BA1A-D00DF03FE9C8}" srcOrd="18" destOrd="0" presId="urn:microsoft.com/office/officeart/2008/layout/LinedList"/>
    <dgm:cxn modelId="{AE330D29-3976-4B2F-8828-E7B0F0484439}" type="presParOf" srcId="{A9667DCE-B90C-4461-82DD-DF1BE8EB4A88}" destId="{E2CD99EE-3CDE-41F7-B745-27CC3F47D71B}" srcOrd="19" destOrd="0" presId="urn:microsoft.com/office/officeart/2008/layout/LinedList"/>
    <dgm:cxn modelId="{15D4FE50-E6B5-4F33-A9EE-66FE41C9FA46}" type="presParOf" srcId="{E2CD99EE-3CDE-41F7-B745-27CC3F47D71B}" destId="{993B5AF6-46D1-4289-B123-81D07AA985A9}" srcOrd="0" destOrd="0" presId="urn:microsoft.com/office/officeart/2008/layout/LinedList"/>
    <dgm:cxn modelId="{547F7B03-ADE1-4D41-BFCB-7752D880E1C1}" type="presParOf" srcId="{E2CD99EE-3CDE-41F7-B745-27CC3F47D71B}" destId="{B46A8B9A-B9DE-4118-9975-A1D41E6709D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6BB90E-3DA2-4FC2-A017-0B8E381E9D41}"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CFC9E1FA-9E36-47F2-B5B7-4249A8586AD9}">
      <dgm:prSet/>
      <dgm:spPr/>
      <dgm:t>
        <a:bodyPr/>
        <a:lstStyle/>
        <a:p>
          <a:r>
            <a:rPr lang="en-US" b="0" i="0"/>
            <a:t>Make something and sell. Donate profit to a cause</a:t>
          </a:r>
          <a:endParaRPr lang="en-US"/>
        </a:p>
      </dgm:t>
    </dgm:pt>
    <dgm:pt modelId="{383EF5E9-6E36-46B4-8A86-C191AAC31A02}" type="parTrans" cxnId="{29FC28D5-C678-43FF-BAA2-1B26727EDF03}">
      <dgm:prSet/>
      <dgm:spPr/>
      <dgm:t>
        <a:bodyPr/>
        <a:lstStyle/>
        <a:p>
          <a:endParaRPr lang="en-US"/>
        </a:p>
      </dgm:t>
    </dgm:pt>
    <dgm:pt modelId="{A7D57F7E-8058-4FA3-A4ED-AAFDF119397E}" type="sibTrans" cxnId="{29FC28D5-C678-43FF-BAA2-1B26727EDF03}">
      <dgm:prSet/>
      <dgm:spPr/>
      <dgm:t>
        <a:bodyPr/>
        <a:lstStyle/>
        <a:p>
          <a:endParaRPr lang="en-US"/>
        </a:p>
      </dgm:t>
    </dgm:pt>
    <dgm:pt modelId="{17EE1BDB-3960-4914-9B54-89AF4DA21720}">
      <dgm:prSet/>
      <dgm:spPr/>
      <dgm:t>
        <a:bodyPr/>
        <a:lstStyle/>
        <a:p>
          <a:r>
            <a:rPr lang="en-US" b="0" i="0"/>
            <a:t>Collect items to donate</a:t>
          </a:r>
          <a:endParaRPr lang="en-US"/>
        </a:p>
      </dgm:t>
    </dgm:pt>
    <dgm:pt modelId="{423CAA74-38F7-41B0-903D-0142B02C0081}" type="parTrans" cxnId="{D6F07C3C-BFC8-4E92-B37E-B1220CE3B1B5}">
      <dgm:prSet/>
      <dgm:spPr/>
      <dgm:t>
        <a:bodyPr/>
        <a:lstStyle/>
        <a:p>
          <a:endParaRPr lang="en-US"/>
        </a:p>
      </dgm:t>
    </dgm:pt>
    <dgm:pt modelId="{6490C093-241F-40EF-A768-DCFA9BA586BB}" type="sibTrans" cxnId="{D6F07C3C-BFC8-4E92-B37E-B1220CE3B1B5}">
      <dgm:prSet/>
      <dgm:spPr/>
      <dgm:t>
        <a:bodyPr/>
        <a:lstStyle/>
        <a:p>
          <a:endParaRPr lang="en-US"/>
        </a:p>
      </dgm:t>
    </dgm:pt>
    <dgm:pt modelId="{E7668817-B239-486B-AA2B-3364E8EAC4C6}">
      <dgm:prSet/>
      <dgm:spPr/>
      <dgm:t>
        <a:bodyPr/>
        <a:lstStyle/>
        <a:p>
          <a:r>
            <a:rPr lang="en-US" b="0" i="0"/>
            <a:t>Tutor: Academics, sports, video games</a:t>
          </a:r>
          <a:endParaRPr lang="en-US"/>
        </a:p>
      </dgm:t>
    </dgm:pt>
    <dgm:pt modelId="{90B1323C-81C3-45B1-890C-D4F9C9B1F123}" type="parTrans" cxnId="{0D6A25E8-F1BB-4A10-9EBD-445C278EB956}">
      <dgm:prSet/>
      <dgm:spPr/>
      <dgm:t>
        <a:bodyPr/>
        <a:lstStyle/>
        <a:p>
          <a:endParaRPr lang="en-US"/>
        </a:p>
      </dgm:t>
    </dgm:pt>
    <dgm:pt modelId="{34AF8F00-A701-4AD3-892D-489077C3D356}" type="sibTrans" cxnId="{0D6A25E8-F1BB-4A10-9EBD-445C278EB956}">
      <dgm:prSet/>
      <dgm:spPr/>
      <dgm:t>
        <a:bodyPr/>
        <a:lstStyle/>
        <a:p>
          <a:endParaRPr lang="en-US"/>
        </a:p>
      </dgm:t>
    </dgm:pt>
    <dgm:pt modelId="{4CB809D6-849F-4084-98CC-DE3956183796}">
      <dgm:prSet/>
      <dgm:spPr/>
      <dgm:t>
        <a:bodyPr/>
        <a:lstStyle/>
        <a:p>
          <a:r>
            <a:rPr lang="en-US" b="0" i="0"/>
            <a:t>Baby sit</a:t>
          </a:r>
          <a:endParaRPr lang="en-US"/>
        </a:p>
      </dgm:t>
    </dgm:pt>
    <dgm:pt modelId="{C41E2A0E-F25C-4DC3-A397-073D7B530E49}" type="parTrans" cxnId="{B367FD60-A6BE-46D0-8AFC-3856E1C25FF4}">
      <dgm:prSet/>
      <dgm:spPr/>
      <dgm:t>
        <a:bodyPr/>
        <a:lstStyle/>
        <a:p>
          <a:endParaRPr lang="en-US"/>
        </a:p>
      </dgm:t>
    </dgm:pt>
    <dgm:pt modelId="{F3D81881-F3D5-4AE0-A316-83860F3D5DBF}" type="sibTrans" cxnId="{B367FD60-A6BE-46D0-8AFC-3856E1C25FF4}">
      <dgm:prSet/>
      <dgm:spPr/>
      <dgm:t>
        <a:bodyPr/>
        <a:lstStyle/>
        <a:p>
          <a:endParaRPr lang="en-US"/>
        </a:p>
      </dgm:t>
    </dgm:pt>
    <dgm:pt modelId="{45154A78-1E57-4EBF-B63A-35EC27478E2B}">
      <dgm:prSet/>
      <dgm:spPr/>
      <dgm:t>
        <a:bodyPr/>
        <a:lstStyle/>
        <a:p>
          <a:r>
            <a:rPr lang="en-US" b="0" i="0"/>
            <a:t>Walk dog/pet sitting</a:t>
          </a:r>
          <a:endParaRPr lang="en-US"/>
        </a:p>
      </dgm:t>
    </dgm:pt>
    <dgm:pt modelId="{92D762AE-E755-47EE-BFA1-17DDE64E5AC1}" type="parTrans" cxnId="{CC98C3EA-ED6E-4381-85C4-545929BB80A5}">
      <dgm:prSet/>
      <dgm:spPr/>
      <dgm:t>
        <a:bodyPr/>
        <a:lstStyle/>
        <a:p>
          <a:endParaRPr lang="en-US"/>
        </a:p>
      </dgm:t>
    </dgm:pt>
    <dgm:pt modelId="{CA4A2FCF-DDD4-4051-A6DC-39A0A4BF5A77}" type="sibTrans" cxnId="{CC98C3EA-ED6E-4381-85C4-545929BB80A5}">
      <dgm:prSet/>
      <dgm:spPr/>
      <dgm:t>
        <a:bodyPr/>
        <a:lstStyle/>
        <a:p>
          <a:endParaRPr lang="en-US"/>
        </a:p>
      </dgm:t>
    </dgm:pt>
    <dgm:pt modelId="{D9B759D4-A48D-4A40-A92F-2347AD4F5913}">
      <dgm:prSet/>
      <dgm:spPr/>
      <dgm:t>
        <a:bodyPr/>
        <a:lstStyle/>
        <a:p>
          <a:r>
            <a:rPr lang="en-US" b="0" i="0"/>
            <a:t>Collect litter, clean trails</a:t>
          </a:r>
          <a:endParaRPr lang="en-US"/>
        </a:p>
      </dgm:t>
    </dgm:pt>
    <dgm:pt modelId="{D04396A4-4FC1-422D-8414-9C9C2BFE1044}" type="parTrans" cxnId="{6F72F739-DB03-49F5-9B09-10B338D1DF02}">
      <dgm:prSet/>
      <dgm:spPr/>
      <dgm:t>
        <a:bodyPr/>
        <a:lstStyle/>
        <a:p>
          <a:endParaRPr lang="en-US"/>
        </a:p>
      </dgm:t>
    </dgm:pt>
    <dgm:pt modelId="{FA476C01-6367-42B2-9866-7EE41DFD25D5}" type="sibTrans" cxnId="{6F72F739-DB03-49F5-9B09-10B338D1DF02}">
      <dgm:prSet/>
      <dgm:spPr/>
      <dgm:t>
        <a:bodyPr/>
        <a:lstStyle/>
        <a:p>
          <a:endParaRPr lang="en-US"/>
        </a:p>
      </dgm:t>
    </dgm:pt>
    <dgm:pt modelId="{964792CE-A724-4A5C-A573-C861719CF529}">
      <dgm:prSet/>
      <dgm:spPr/>
      <dgm:t>
        <a:bodyPr/>
        <a:lstStyle/>
        <a:p>
          <a:r>
            <a:rPr lang="en-US" b="0" i="0"/>
            <a:t>Advocacy</a:t>
          </a:r>
          <a:endParaRPr lang="en-US"/>
        </a:p>
      </dgm:t>
    </dgm:pt>
    <dgm:pt modelId="{9036BCEF-05E0-4FEB-BA15-89CBFE212B67}" type="parTrans" cxnId="{ADBE2616-DFEF-485C-9FB3-D18B85BF4320}">
      <dgm:prSet/>
      <dgm:spPr/>
      <dgm:t>
        <a:bodyPr/>
        <a:lstStyle/>
        <a:p>
          <a:endParaRPr lang="en-US"/>
        </a:p>
      </dgm:t>
    </dgm:pt>
    <dgm:pt modelId="{FBF7D969-FC13-447D-A51D-31FB6A2E016E}" type="sibTrans" cxnId="{ADBE2616-DFEF-485C-9FB3-D18B85BF4320}">
      <dgm:prSet/>
      <dgm:spPr/>
      <dgm:t>
        <a:bodyPr/>
        <a:lstStyle/>
        <a:p>
          <a:endParaRPr lang="en-US"/>
        </a:p>
      </dgm:t>
    </dgm:pt>
    <dgm:pt modelId="{2D361749-A25B-4810-99CC-7809F10266D0}">
      <dgm:prSet/>
      <dgm:spPr/>
      <dgm:t>
        <a:bodyPr/>
        <a:lstStyle/>
        <a:p>
          <a:r>
            <a:rPr lang="en-US" b="0" i="0"/>
            <a:t>Spread awarenes </a:t>
          </a:r>
          <a:endParaRPr lang="en-US"/>
        </a:p>
      </dgm:t>
    </dgm:pt>
    <dgm:pt modelId="{1589E799-5467-4DCC-9AE1-EEBDF90569CF}" type="parTrans" cxnId="{8159B1C7-79AE-4085-A3AC-54B32724F724}">
      <dgm:prSet/>
      <dgm:spPr/>
      <dgm:t>
        <a:bodyPr/>
        <a:lstStyle/>
        <a:p>
          <a:endParaRPr lang="en-US"/>
        </a:p>
      </dgm:t>
    </dgm:pt>
    <dgm:pt modelId="{283CC5FC-26EC-46D1-9F44-3FF2622526F2}" type="sibTrans" cxnId="{8159B1C7-79AE-4085-A3AC-54B32724F724}">
      <dgm:prSet/>
      <dgm:spPr/>
      <dgm:t>
        <a:bodyPr/>
        <a:lstStyle/>
        <a:p>
          <a:endParaRPr lang="en-US"/>
        </a:p>
      </dgm:t>
    </dgm:pt>
    <dgm:pt modelId="{7CDB478C-5E0A-4FC2-AD4E-748F89433D34}" type="pres">
      <dgm:prSet presAssocID="{B96BB90E-3DA2-4FC2-A017-0B8E381E9D41}" presName="diagram" presStyleCnt="0">
        <dgm:presLayoutVars>
          <dgm:dir/>
          <dgm:resizeHandles val="exact"/>
        </dgm:presLayoutVars>
      </dgm:prSet>
      <dgm:spPr/>
    </dgm:pt>
    <dgm:pt modelId="{2FEE2F1C-8E38-409E-99BB-28E96ABF2D16}" type="pres">
      <dgm:prSet presAssocID="{CFC9E1FA-9E36-47F2-B5B7-4249A8586AD9}" presName="node" presStyleLbl="node1" presStyleIdx="0" presStyleCnt="8">
        <dgm:presLayoutVars>
          <dgm:bulletEnabled val="1"/>
        </dgm:presLayoutVars>
      </dgm:prSet>
      <dgm:spPr/>
    </dgm:pt>
    <dgm:pt modelId="{F00B9BBF-91ED-4DD5-8139-41419C759782}" type="pres">
      <dgm:prSet presAssocID="{A7D57F7E-8058-4FA3-A4ED-AAFDF119397E}" presName="sibTrans" presStyleCnt="0"/>
      <dgm:spPr/>
    </dgm:pt>
    <dgm:pt modelId="{4B33A857-FCF6-4855-9FD9-D466B3F2CA4B}" type="pres">
      <dgm:prSet presAssocID="{17EE1BDB-3960-4914-9B54-89AF4DA21720}" presName="node" presStyleLbl="node1" presStyleIdx="1" presStyleCnt="8">
        <dgm:presLayoutVars>
          <dgm:bulletEnabled val="1"/>
        </dgm:presLayoutVars>
      </dgm:prSet>
      <dgm:spPr/>
    </dgm:pt>
    <dgm:pt modelId="{0DBCECF6-CF08-4B8A-8F39-DD1D59AAC18A}" type="pres">
      <dgm:prSet presAssocID="{6490C093-241F-40EF-A768-DCFA9BA586BB}" presName="sibTrans" presStyleCnt="0"/>
      <dgm:spPr/>
    </dgm:pt>
    <dgm:pt modelId="{2D1682FE-6B37-48B7-9612-9ADFF12EBD5F}" type="pres">
      <dgm:prSet presAssocID="{E7668817-B239-486B-AA2B-3364E8EAC4C6}" presName="node" presStyleLbl="node1" presStyleIdx="2" presStyleCnt="8">
        <dgm:presLayoutVars>
          <dgm:bulletEnabled val="1"/>
        </dgm:presLayoutVars>
      </dgm:prSet>
      <dgm:spPr/>
    </dgm:pt>
    <dgm:pt modelId="{EE6C42F7-FC56-4A41-B648-4D52DBB85A9A}" type="pres">
      <dgm:prSet presAssocID="{34AF8F00-A701-4AD3-892D-489077C3D356}" presName="sibTrans" presStyleCnt="0"/>
      <dgm:spPr/>
    </dgm:pt>
    <dgm:pt modelId="{C4F0EAA3-A825-438D-889B-5D785904E28C}" type="pres">
      <dgm:prSet presAssocID="{4CB809D6-849F-4084-98CC-DE3956183796}" presName="node" presStyleLbl="node1" presStyleIdx="3" presStyleCnt="8">
        <dgm:presLayoutVars>
          <dgm:bulletEnabled val="1"/>
        </dgm:presLayoutVars>
      </dgm:prSet>
      <dgm:spPr/>
    </dgm:pt>
    <dgm:pt modelId="{7E61270B-C9AA-48D0-A922-D98F5B2FC00C}" type="pres">
      <dgm:prSet presAssocID="{F3D81881-F3D5-4AE0-A316-83860F3D5DBF}" presName="sibTrans" presStyleCnt="0"/>
      <dgm:spPr/>
    </dgm:pt>
    <dgm:pt modelId="{8222212E-B780-4997-8778-BCB92F2C6A01}" type="pres">
      <dgm:prSet presAssocID="{45154A78-1E57-4EBF-B63A-35EC27478E2B}" presName="node" presStyleLbl="node1" presStyleIdx="4" presStyleCnt="8">
        <dgm:presLayoutVars>
          <dgm:bulletEnabled val="1"/>
        </dgm:presLayoutVars>
      </dgm:prSet>
      <dgm:spPr/>
    </dgm:pt>
    <dgm:pt modelId="{942C8C83-3B2C-4E29-8CEC-0FAB9B955011}" type="pres">
      <dgm:prSet presAssocID="{CA4A2FCF-DDD4-4051-A6DC-39A0A4BF5A77}" presName="sibTrans" presStyleCnt="0"/>
      <dgm:spPr/>
    </dgm:pt>
    <dgm:pt modelId="{555DE2F4-DD2E-4BE1-96C5-7FE2D24C8770}" type="pres">
      <dgm:prSet presAssocID="{D9B759D4-A48D-4A40-A92F-2347AD4F5913}" presName="node" presStyleLbl="node1" presStyleIdx="5" presStyleCnt="8">
        <dgm:presLayoutVars>
          <dgm:bulletEnabled val="1"/>
        </dgm:presLayoutVars>
      </dgm:prSet>
      <dgm:spPr/>
    </dgm:pt>
    <dgm:pt modelId="{F7B2ED67-89F6-4D1F-9C89-5B7B5115FB76}" type="pres">
      <dgm:prSet presAssocID="{FA476C01-6367-42B2-9866-7EE41DFD25D5}" presName="sibTrans" presStyleCnt="0"/>
      <dgm:spPr/>
    </dgm:pt>
    <dgm:pt modelId="{6B0F76C7-8460-4587-9685-D89332712F1D}" type="pres">
      <dgm:prSet presAssocID="{964792CE-A724-4A5C-A573-C861719CF529}" presName="node" presStyleLbl="node1" presStyleIdx="6" presStyleCnt="8">
        <dgm:presLayoutVars>
          <dgm:bulletEnabled val="1"/>
        </dgm:presLayoutVars>
      </dgm:prSet>
      <dgm:spPr/>
    </dgm:pt>
    <dgm:pt modelId="{127FAD94-099C-4B7D-88F2-D53279D2B311}" type="pres">
      <dgm:prSet presAssocID="{FBF7D969-FC13-447D-A51D-31FB6A2E016E}" presName="sibTrans" presStyleCnt="0"/>
      <dgm:spPr/>
    </dgm:pt>
    <dgm:pt modelId="{7911CFA9-874C-4BE1-83D0-3E30D286BDA3}" type="pres">
      <dgm:prSet presAssocID="{2D361749-A25B-4810-99CC-7809F10266D0}" presName="node" presStyleLbl="node1" presStyleIdx="7" presStyleCnt="8">
        <dgm:presLayoutVars>
          <dgm:bulletEnabled val="1"/>
        </dgm:presLayoutVars>
      </dgm:prSet>
      <dgm:spPr/>
    </dgm:pt>
  </dgm:ptLst>
  <dgm:cxnLst>
    <dgm:cxn modelId="{ADBE2616-DFEF-485C-9FB3-D18B85BF4320}" srcId="{B96BB90E-3DA2-4FC2-A017-0B8E381E9D41}" destId="{964792CE-A724-4A5C-A573-C861719CF529}" srcOrd="6" destOrd="0" parTransId="{9036BCEF-05E0-4FEB-BA15-89CBFE212B67}" sibTransId="{FBF7D969-FC13-447D-A51D-31FB6A2E016E}"/>
    <dgm:cxn modelId="{6F72F739-DB03-49F5-9B09-10B338D1DF02}" srcId="{B96BB90E-3DA2-4FC2-A017-0B8E381E9D41}" destId="{D9B759D4-A48D-4A40-A92F-2347AD4F5913}" srcOrd="5" destOrd="0" parTransId="{D04396A4-4FC1-422D-8414-9C9C2BFE1044}" sibTransId="{FA476C01-6367-42B2-9866-7EE41DFD25D5}"/>
    <dgm:cxn modelId="{D6F07C3C-BFC8-4E92-B37E-B1220CE3B1B5}" srcId="{B96BB90E-3DA2-4FC2-A017-0B8E381E9D41}" destId="{17EE1BDB-3960-4914-9B54-89AF4DA21720}" srcOrd="1" destOrd="0" parTransId="{423CAA74-38F7-41B0-903D-0142B02C0081}" sibTransId="{6490C093-241F-40EF-A768-DCFA9BA586BB}"/>
    <dgm:cxn modelId="{B367FD60-A6BE-46D0-8AFC-3856E1C25FF4}" srcId="{B96BB90E-3DA2-4FC2-A017-0B8E381E9D41}" destId="{4CB809D6-849F-4084-98CC-DE3956183796}" srcOrd="3" destOrd="0" parTransId="{C41E2A0E-F25C-4DC3-A397-073D7B530E49}" sibTransId="{F3D81881-F3D5-4AE0-A316-83860F3D5DBF}"/>
    <dgm:cxn modelId="{FCCDDD4C-499C-4D15-A17F-54A0BB03B8F3}" type="presOf" srcId="{17EE1BDB-3960-4914-9B54-89AF4DA21720}" destId="{4B33A857-FCF6-4855-9FD9-D466B3F2CA4B}" srcOrd="0" destOrd="0" presId="urn:microsoft.com/office/officeart/2005/8/layout/default"/>
    <dgm:cxn modelId="{F9AE637A-A5EE-4EE2-B221-445F8DCA1648}" type="presOf" srcId="{964792CE-A724-4A5C-A573-C861719CF529}" destId="{6B0F76C7-8460-4587-9685-D89332712F1D}" srcOrd="0" destOrd="0" presId="urn:microsoft.com/office/officeart/2005/8/layout/default"/>
    <dgm:cxn modelId="{E300AB7C-49A7-49F7-BDAA-8C9A98EA8620}" type="presOf" srcId="{4CB809D6-849F-4084-98CC-DE3956183796}" destId="{C4F0EAA3-A825-438D-889B-5D785904E28C}" srcOrd="0" destOrd="0" presId="urn:microsoft.com/office/officeart/2005/8/layout/default"/>
    <dgm:cxn modelId="{4D3D357F-E31F-454D-87C3-D2E3082CCBB2}" type="presOf" srcId="{B96BB90E-3DA2-4FC2-A017-0B8E381E9D41}" destId="{7CDB478C-5E0A-4FC2-AD4E-748F89433D34}" srcOrd="0" destOrd="0" presId="urn:microsoft.com/office/officeart/2005/8/layout/default"/>
    <dgm:cxn modelId="{BAAF3BBF-12C3-421B-BD99-E5DE790D6B98}" type="presOf" srcId="{D9B759D4-A48D-4A40-A92F-2347AD4F5913}" destId="{555DE2F4-DD2E-4BE1-96C5-7FE2D24C8770}" srcOrd="0" destOrd="0" presId="urn:microsoft.com/office/officeart/2005/8/layout/default"/>
    <dgm:cxn modelId="{B814B2C6-F906-47AB-8324-1A174B7D90C0}" type="presOf" srcId="{E7668817-B239-486B-AA2B-3364E8EAC4C6}" destId="{2D1682FE-6B37-48B7-9612-9ADFF12EBD5F}" srcOrd="0" destOrd="0" presId="urn:microsoft.com/office/officeart/2005/8/layout/default"/>
    <dgm:cxn modelId="{8159B1C7-79AE-4085-A3AC-54B32724F724}" srcId="{B96BB90E-3DA2-4FC2-A017-0B8E381E9D41}" destId="{2D361749-A25B-4810-99CC-7809F10266D0}" srcOrd="7" destOrd="0" parTransId="{1589E799-5467-4DCC-9AE1-EEBDF90569CF}" sibTransId="{283CC5FC-26EC-46D1-9F44-3FF2622526F2}"/>
    <dgm:cxn modelId="{28AECCC7-1130-4ECB-BC30-45E9092855FF}" type="presOf" srcId="{45154A78-1E57-4EBF-B63A-35EC27478E2B}" destId="{8222212E-B780-4997-8778-BCB92F2C6A01}" srcOrd="0" destOrd="0" presId="urn:microsoft.com/office/officeart/2005/8/layout/default"/>
    <dgm:cxn modelId="{29FC28D5-C678-43FF-BAA2-1B26727EDF03}" srcId="{B96BB90E-3DA2-4FC2-A017-0B8E381E9D41}" destId="{CFC9E1FA-9E36-47F2-B5B7-4249A8586AD9}" srcOrd="0" destOrd="0" parTransId="{383EF5E9-6E36-46B4-8A86-C191AAC31A02}" sibTransId="{A7D57F7E-8058-4FA3-A4ED-AAFDF119397E}"/>
    <dgm:cxn modelId="{0D6A25E8-F1BB-4A10-9EBD-445C278EB956}" srcId="{B96BB90E-3DA2-4FC2-A017-0B8E381E9D41}" destId="{E7668817-B239-486B-AA2B-3364E8EAC4C6}" srcOrd="2" destOrd="0" parTransId="{90B1323C-81C3-45B1-890C-D4F9C9B1F123}" sibTransId="{34AF8F00-A701-4AD3-892D-489077C3D356}"/>
    <dgm:cxn modelId="{CC98C3EA-ED6E-4381-85C4-545929BB80A5}" srcId="{B96BB90E-3DA2-4FC2-A017-0B8E381E9D41}" destId="{45154A78-1E57-4EBF-B63A-35EC27478E2B}" srcOrd="4" destOrd="0" parTransId="{92D762AE-E755-47EE-BFA1-17DDE64E5AC1}" sibTransId="{CA4A2FCF-DDD4-4051-A6DC-39A0A4BF5A77}"/>
    <dgm:cxn modelId="{C4182AEC-20AB-46B6-A537-45AFC77217C9}" type="presOf" srcId="{2D361749-A25B-4810-99CC-7809F10266D0}" destId="{7911CFA9-874C-4BE1-83D0-3E30D286BDA3}" srcOrd="0" destOrd="0" presId="urn:microsoft.com/office/officeart/2005/8/layout/default"/>
    <dgm:cxn modelId="{7A79BFF4-F80B-4556-8395-BB55195F5013}" type="presOf" srcId="{CFC9E1FA-9E36-47F2-B5B7-4249A8586AD9}" destId="{2FEE2F1C-8E38-409E-99BB-28E96ABF2D16}" srcOrd="0" destOrd="0" presId="urn:microsoft.com/office/officeart/2005/8/layout/default"/>
    <dgm:cxn modelId="{A520DA77-4087-4A81-8BD9-AA19CC827578}" type="presParOf" srcId="{7CDB478C-5E0A-4FC2-AD4E-748F89433D34}" destId="{2FEE2F1C-8E38-409E-99BB-28E96ABF2D16}" srcOrd="0" destOrd="0" presId="urn:microsoft.com/office/officeart/2005/8/layout/default"/>
    <dgm:cxn modelId="{7F016B27-C245-49BB-94A4-2EDD07D413CB}" type="presParOf" srcId="{7CDB478C-5E0A-4FC2-AD4E-748F89433D34}" destId="{F00B9BBF-91ED-4DD5-8139-41419C759782}" srcOrd="1" destOrd="0" presId="urn:microsoft.com/office/officeart/2005/8/layout/default"/>
    <dgm:cxn modelId="{9D165962-DBC7-4689-B49E-4A7B4C60C2C3}" type="presParOf" srcId="{7CDB478C-5E0A-4FC2-AD4E-748F89433D34}" destId="{4B33A857-FCF6-4855-9FD9-D466B3F2CA4B}" srcOrd="2" destOrd="0" presId="urn:microsoft.com/office/officeart/2005/8/layout/default"/>
    <dgm:cxn modelId="{20737CE6-1CBB-4824-92C3-CE6FE358617D}" type="presParOf" srcId="{7CDB478C-5E0A-4FC2-AD4E-748F89433D34}" destId="{0DBCECF6-CF08-4B8A-8F39-DD1D59AAC18A}" srcOrd="3" destOrd="0" presId="urn:microsoft.com/office/officeart/2005/8/layout/default"/>
    <dgm:cxn modelId="{8E8D4FA6-B71E-45BB-8EE8-A35A514C4B9D}" type="presParOf" srcId="{7CDB478C-5E0A-4FC2-AD4E-748F89433D34}" destId="{2D1682FE-6B37-48B7-9612-9ADFF12EBD5F}" srcOrd="4" destOrd="0" presId="urn:microsoft.com/office/officeart/2005/8/layout/default"/>
    <dgm:cxn modelId="{66F2C8EE-E7BF-4543-BCAB-A692B3784C80}" type="presParOf" srcId="{7CDB478C-5E0A-4FC2-AD4E-748F89433D34}" destId="{EE6C42F7-FC56-4A41-B648-4D52DBB85A9A}" srcOrd="5" destOrd="0" presId="urn:microsoft.com/office/officeart/2005/8/layout/default"/>
    <dgm:cxn modelId="{641AF328-9D40-408A-B80F-7DD508F044E9}" type="presParOf" srcId="{7CDB478C-5E0A-4FC2-AD4E-748F89433D34}" destId="{C4F0EAA3-A825-438D-889B-5D785904E28C}" srcOrd="6" destOrd="0" presId="urn:microsoft.com/office/officeart/2005/8/layout/default"/>
    <dgm:cxn modelId="{F2F162EF-FBAB-424A-B8B8-40800AF3A4B4}" type="presParOf" srcId="{7CDB478C-5E0A-4FC2-AD4E-748F89433D34}" destId="{7E61270B-C9AA-48D0-A922-D98F5B2FC00C}" srcOrd="7" destOrd="0" presId="urn:microsoft.com/office/officeart/2005/8/layout/default"/>
    <dgm:cxn modelId="{71655013-D513-4747-9FDB-DE29592F500C}" type="presParOf" srcId="{7CDB478C-5E0A-4FC2-AD4E-748F89433D34}" destId="{8222212E-B780-4997-8778-BCB92F2C6A01}" srcOrd="8" destOrd="0" presId="urn:microsoft.com/office/officeart/2005/8/layout/default"/>
    <dgm:cxn modelId="{3AACCA7D-7D4A-4331-BAF0-8AC4E4902696}" type="presParOf" srcId="{7CDB478C-5E0A-4FC2-AD4E-748F89433D34}" destId="{942C8C83-3B2C-4E29-8CEC-0FAB9B955011}" srcOrd="9" destOrd="0" presId="urn:microsoft.com/office/officeart/2005/8/layout/default"/>
    <dgm:cxn modelId="{268BAC50-D017-43A6-A4C1-45195FDEF11B}" type="presParOf" srcId="{7CDB478C-5E0A-4FC2-AD4E-748F89433D34}" destId="{555DE2F4-DD2E-4BE1-96C5-7FE2D24C8770}" srcOrd="10" destOrd="0" presId="urn:microsoft.com/office/officeart/2005/8/layout/default"/>
    <dgm:cxn modelId="{533314A2-0B9F-4345-9312-9B4552F8CCA5}" type="presParOf" srcId="{7CDB478C-5E0A-4FC2-AD4E-748F89433D34}" destId="{F7B2ED67-89F6-4D1F-9C89-5B7B5115FB76}" srcOrd="11" destOrd="0" presId="urn:microsoft.com/office/officeart/2005/8/layout/default"/>
    <dgm:cxn modelId="{4D9C0010-DE47-4579-98AF-01AB977AD3EA}" type="presParOf" srcId="{7CDB478C-5E0A-4FC2-AD4E-748F89433D34}" destId="{6B0F76C7-8460-4587-9685-D89332712F1D}" srcOrd="12" destOrd="0" presId="urn:microsoft.com/office/officeart/2005/8/layout/default"/>
    <dgm:cxn modelId="{772D1412-91D1-48A2-A17C-2798D3EFC075}" type="presParOf" srcId="{7CDB478C-5E0A-4FC2-AD4E-748F89433D34}" destId="{127FAD94-099C-4B7D-88F2-D53279D2B311}" srcOrd="13" destOrd="0" presId="urn:microsoft.com/office/officeart/2005/8/layout/default"/>
    <dgm:cxn modelId="{F460A179-B88C-46E2-9FEA-2C837AA11BC5}" type="presParOf" srcId="{7CDB478C-5E0A-4FC2-AD4E-748F89433D34}" destId="{7911CFA9-874C-4BE1-83D0-3E30D286BDA3}"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2EB18-1BA8-4101-9B39-14C56B42115D}">
      <dsp:nvSpPr>
        <dsp:cNvPr id="0" name=""/>
        <dsp:cNvSpPr/>
      </dsp:nvSpPr>
      <dsp:spPr>
        <a:xfrm>
          <a:off x="0" y="65916"/>
          <a:ext cx="9625383" cy="779512"/>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There is a narrow path to success</a:t>
          </a:r>
          <a:endParaRPr lang="en-US" sz="2000" kern="1200"/>
        </a:p>
      </dsp:txBody>
      <dsp:txXfrm>
        <a:off x="38053" y="103969"/>
        <a:ext cx="9549277" cy="703406"/>
      </dsp:txXfrm>
    </dsp:sp>
    <dsp:sp modelId="{04744413-8234-45BC-BF5D-78F61CF41ED6}">
      <dsp:nvSpPr>
        <dsp:cNvPr id="0" name=""/>
        <dsp:cNvSpPr/>
      </dsp:nvSpPr>
      <dsp:spPr>
        <a:xfrm>
          <a:off x="0" y="903029"/>
          <a:ext cx="9625383" cy="779512"/>
        </a:xfrm>
        <a:prstGeom prst="round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To do well in life, you have to do well in school</a:t>
          </a:r>
          <a:endParaRPr lang="en-US" sz="2000" kern="1200"/>
        </a:p>
      </dsp:txBody>
      <dsp:txXfrm>
        <a:off x="38053" y="941082"/>
        <a:ext cx="9549277" cy="703406"/>
      </dsp:txXfrm>
    </dsp:sp>
    <dsp:sp modelId="{37D8A101-A0B3-46C4-8104-AE563CAB94A9}">
      <dsp:nvSpPr>
        <dsp:cNvPr id="0" name=""/>
        <dsp:cNvSpPr/>
      </dsp:nvSpPr>
      <dsp:spPr>
        <a:xfrm>
          <a:off x="0" y="1740141"/>
          <a:ext cx="9625383" cy="779512"/>
        </a:xfrm>
        <a:prstGeom prst="round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Pushing more will lead to more accomplishments and higher chance of success</a:t>
          </a:r>
          <a:endParaRPr lang="en-US" sz="2000" kern="1200"/>
        </a:p>
      </dsp:txBody>
      <dsp:txXfrm>
        <a:off x="38053" y="1778194"/>
        <a:ext cx="9549277" cy="703406"/>
      </dsp:txXfrm>
    </dsp:sp>
    <dsp:sp modelId="{B1B79CB3-66C8-4C90-90DA-BA36F791A093}">
      <dsp:nvSpPr>
        <dsp:cNvPr id="0" name=""/>
        <dsp:cNvSpPr/>
      </dsp:nvSpPr>
      <dsp:spPr>
        <a:xfrm>
          <a:off x="0" y="2577254"/>
          <a:ext cx="9625383" cy="779512"/>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The world is more dangerous than ever before</a:t>
          </a:r>
          <a:endParaRPr lang="en-US" sz="2000" kern="1200"/>
        </a:p>
      </dsp:txBody>
      <dsp:txXfrm>
        <a:off x="38053" y="2615307"/>
        <a:ext cx="9549277" cy="703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4D7D2-EB1C-40B5-B9A9-501EBF4FCD91}">
      <dsp:nvSpPr>
        <dsp:cNvPr id="0" name=""/>
        <dsp:cNvSpPr/>
      </dsp:nvSpPr>
      <dsp:spPr>
        <a:xfrm>
          <a:off x="2819" y="257194"/>
          <a:ext cx="2237149" cy="1342289"/>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t>SENSE OF CONTROL</a:t>
          </a:r>
          <a:endParaRPr lang="en-US" sz="2300" kern="1200" dirty="0"/>
        </a:p>
      </dsp:txBody>
      <dsp:txXfrm>
        <a:off x="2819" y="257194"/>
        <a:ext cx="2237149" cy="1342289"/>
      </dsp:txXfrm>
    </dsp:sp>
    <dsp:sp modelId="{0358FE8E-4C37-4425-97A5-C5C217AA11E8}">
      <dsp:nvSpPr>
        <dsp:cNvPr id="0" name=""/>
        <dsp:cNvSpPr/>
      </dsp:nvSpPr>
      <dsp:spPr>
        <a:xfrm>
          <a:off x="2463684" y="257194"/>
          <a:ext cx="2237149" cy="1342289"/>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Century Gothic" panose="020B0502020202020204"/>
            </a:rPr>
            <a:t>SENSE OF AUTONOMY</a:t>
          </a:r>
        </a:p>
      </dsp:txBody>
      <dsp:txXfrm>
        <a:off x="2463684" y="257194"/>
        <a:ext cx="2237149" cy="1342289"/>
      </dsp:txXfrm>
    </dsp:sp>
    <dsp:sp modelId="{8C38CF76-BBCD-4D9A-86EE-617D45E0B833}">
      <dsp:nvSpPr>
        <dsp:cNvPr id="0" name=""/>
        <dsp:cNvSpPr/>
      </dsp:nvSpPr>
      <dsp:spPr>
        <a:xfrm>
          <a:off x="4924548" y="257194"/>
          <a:ext cx="2237149" cy="1342289"/>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Century Gothic" panose="020B0502020202020204"/>
            </a:rPr>
            <a:t>SENSE OF COMPETENCE</a:t>
          </a:r>
          <a:endParaRPr lang="en-US" sz="2300" kern="1200" dirty="0"/>
        </a:p>
      </dsp:txBody>
      <dsp:txXfrm>
        <a:off x="4924548" y="257194"/>
        <a:ext cx="2237149" cy="1342289"/>
      </dsp:txXfrm>
    </dsp:sp>
    <dsp:sp modelId="{0C790819-54CA-480B-B94E-5C44B50BA389}">
      <dsp:nvSpPr>
        <dsp:cNvPr id="0" name=""/>
        <dsp:cNvSpPr/>
      </dsp:nvSpPr>
      <dsp:spPr>
        <a:xfrm>
          <a:off x="7385413" y="257194"/>
          <a:ext cx="2237149" cy="1342289"/>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t>SECURE BASE</a:t>
          </a:r>
          <a:endParaRPr lang="en-US" sz="2300" kern="1200" dirty="0"/>
        </a:p>
      </dsp:txBody>
      <dsp:txXfrm>
        <a:off x="7385413" y="257194"/>
        <a:ext cx="2237149" cy="1342289"/>
      </dsp:txXfrm>
    </dsp:sp>
    <dsp:sp modelId="{71DEC206-B109-459E-9D02-28E62341C3FB}">
      <dsp:nvSpPr>
        <dsp:cNvPr id="0" name=""/>
        <dsp:cNvSpPr/>
      </dsp:nvSpPr>
      <dsp:spPr>
        <a:xfrm>
          <a:off x="1233252" y="1823198"/>
          <a:ext cx="2237149" cy="1342289"/>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t>CURIOSITY</a:t>
          </a:r>
          <a:endParaRPr lang="en-US" sz="2300" kern="1200" dirty="0"/>
        </a:p>
      </dsp:txBody>
      <dsp:txXfrm>
        <a:off x="1233252" y="1823198"/>
        <a:ext cx="2237149" cy="1342289"/>
      </dsp:txXfrm>
    </dsp:sp>
    <dsp:sp modelId="{EDE39EDD-CE3E-48D7-933C-8BB2F50AE458}">
      <dsp:nvSpPr>
        <dsp:cNvPr id="0" name=""/>
        <dsp:cNvSpPr/>
      </dsp:nvSpPr>
      <dsp:spPr>
        <a:xfrm>
          <a:off x="3694116" y="1823198"/>
          <a:ext cx="2237149" cy="1342289"/>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t>FREE TIME</a:t>
          </a:r>
          <a:endParaRPr lang="en-US" sz="2300" kern="1200" dirty="0"/>
        </a:p>
      </dsp:txBody>
      <dsp:txXfrm>
        <a:off x="3694116" y="1823198"/>
        <a:ext cx="2237149" cy="1342289"/>
      </dsp:txXfrm>
    </dsp:sp>
    <dsp:sp modelId="{772133CD-2B66-45EF-B0BB-5E6AAFDE3D63}">
      <dsp:nvSpPr>
        <dsp:cNvPr id="0" name=""/>
        <dsp:cNvSpPr/>
      </dsp:nvSpPr>
      <dsp:spPr>
        <a:xfrm>
          <a:off x="6154981" y="1823198"/>
          <a:ext cx="2237149" cy="1342289"/>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entury Gothic" panose="020B0502020202020204"/>
            </a:rPr>
            <a:t>SLEEP</a:t>
          </a:r>
        </a:p>
      </dsp:txBody>
      <dsp:txXfrm>
        <a:off x="6154981" y="1823198"/>
        <a:ext cx="2237149" cy="1342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BAC1E-C030-418C-B9B4-19777A55F0E8}">
      <dsp:nvSpPr>
        <dsp:cNvPr id="0" name=""/>
        <dsp:cNvSpPr/>
      </dsp:nvSpPr>
      <dsp:spPr>
        <a:xfrm>
          <a:off x="0" y="23063"/>
          <a:ext cx="6391275" cy="123317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PUSHING AGAINST LACK OF CONROL</a:t>
          </a:r>
          <a:endParaRPr lang="en-US" sz="3100" kern="1200"/>
        </a:p>
      </dsp:txBody>
      <dsp:txXfrm>
        <a:off x="60199" y="83262"/>
        <a:ext cx="6270877" cy="1112781"/>
      </dsp:txXfrm>
    </dsp:sp>
    <dsp:sp modelId="{5711686C-FF2E-482E-83DC-E6846448F7FE}">
      <dsp:nvSpPr>
        <dsp:cNvPr id="0" name=""/>
        <dsp:cNvSpPr/>
      </dsp:nvSpPr>
      <dsp:spPr>
        <a:xfrm>
          <a:off x="0" y="1345523"/>
          <a:ext cx="6391275" cy="1233179"/>
        </a:xfrm>
        <a:prstGeom prst="roundRect">
          <a:avLst/>
        </a:prstGeom>
        <a:solidFill>
          <a:schemeClr val="accent2">
            <a:hueOff val="451605"/>
            <a:satOff val="-2211"/>
            <a:lumOff val="124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ABILITY</a:t>
          </a:r>
          <a:endParaRPr lang="en-US" sz="3100" kern="1200"/>
        </a:p>
      </dsp:txBody>
      <dsp:txXfrm>
        <a:off x="60199" y="1405722"/>
        <a:ext cx="6270877" cy="1112781"/>
      </dsp:txXfrm>
    </dsp:sp>
    <dsp:sp modelId="{7F0B9E22-E5D0-4C9E-91C1-2DAFB020104A}">
      <dsp:nvSpPr>
        <dsp:cNvPr id="0" name=""/>
        <dsp:cNvSpPr/>
      </dsp:nvSpPr>
      <dsp:spPr>
        <a:xfrm>
          <a:off x="0" y="2667983"/>
          <a:ext cx="6391275" cy="1233179"/>
        </a:xfrm>
        <a:prstGeom prst="roundRect">
          <a:avLst/>
        </a:prstGeom>
        <a:solidFill>
          <a:schemeClr val="accent2">
            <a:hueOff val="903209"/>
            <a:satOff val="-4421"/>
            <a:lumOff val="24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PERFECTIONISM</a:t>
          </a:r>
          <a:endParaRPr lang="en-US" sz="3100" kern="1200"/>
        </a:p>
      </dsp:txBody>
      <dsp:txXfrm>
        <a:off x="60199" y="2728182"/>
        <a:ext cx="6270877" cy="1112781"/>
      </dsp:txXfrm>
    </dsp:sp>
    <dsp:sp modelId="{6252499C-392D-425F-AF77-8648CAE33D08}">
      <dsp:nvSpPr>
        <dsp:cNvPr id="0" name=""/>
        <dsp:cNvSpPr/>
      </dsp:nvSpPr>
      <dsp:spPr>
        <a:xfrm>
          <a:off x="0" y="3990443"/>
          <a:ext cx="6391275" cy="1233179"/>
        </a:xfrm>
        <a:prstGeom prst="round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HOPELESNESS</a:t>
          </a:r>
          <a:endParaRPr lang="en-US" sz="3100" kern="1200"/>
        </a:p>
      </dsp:txBody>
      <dsp:txXfrm>
        <a:off x="60199" y="4050642"/>
        <a:ext cx="6270877" cy="11127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820D1-5B0F-4D3D-A857-6359816AE136}">
      <dsp:nvSpPr>
        <dsp:cNvPr id="0" name=""/>
        <dsp:cNvSpPr/>
      </dsp:nvSpPr>
      <dsp:spPr>
        <a:xfrm>
          <a:off x="0" y="551"/>
          <a:ext cx="9625383"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A5812F95-CBAF-4D1D-B390-CF33BA31EA0C}">
      <dsp:nvSpPr>
        <dsp:cNvPr id="0" name=""/>
        <dsp:cNvSpPr/>
      </dsp:nvSpPr>
      <dsp:spPr>
        <a:xfrm>
          <a:off x="0" y="551"/>
          <a:ext cx="9625383" cy="451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Trust yourself and your child</a:t>
          </a:r>
        </a:p>
      </dsp:txBody>
      <dsp:txXfrm>
        <a:off x="0" y="551"/>
        <a:ext cx="9625383" cy="451695"/>
      </dsp:txXfrm>
    </dsp:sp>
    <dsp:sp modelId="{5CF2936B-3D5C-4E1A-ADD0-769B37EF1D51}">
      <dsp:nvSpPr>
        <dsp:cNvPr id="0" name=""/>
        <dsp:cNvSpPr/>
      </dsp:nvSpPr>
      <dsp:spPr>
        <a:xfrm>
          <a:off x="0" y="452246"/>
          <a:ext cx="9625383" cy="0"/>
        </a:xfrm>
        <a:prstGeom prst="line">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0BF5187B-39D8-4471-B469-30864B6FBD6A}">
      <dsp:nvSpPr>
        <dsp:cNvPr id="0" name=""/>
        <dsp:cNvSpPr/>
      </dsp:nvSpPr>
      <dsp:spPr>
        <a:xfrm>
          <a:off x="0" y="452246"/>
          <a:ext cx="9625383" cy="451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Parent as a consultant: Give your child a sense of control (Stixrud &amp; Johnson)</a:t>
          </a:r>
        </a:p>
      </dsp:txBody>
      <dsp:txXfrm>
        <a:off x="0" y="452246"/>
        <a:ext cx="9625383" cy="451695"/>
      </dsp:txXfrm>
    </dsp:sp>
    <dsp:sp modelId="{485A64F3-B7B1-4A12-B3FA-41C64A491CDB}">
      <dsp:nvSpPr>
        <dsp:cNvPr id="0" name=""/>
        <dsp:cNvSpPr/>
      </dsp:nvSpPr>
      <dsp:spPr>
        <a:xfrm>
          <a:off x="0" y="903942"/>
          <a:ext cx="9625383"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6B850D7-B503-46F0-B492-E34C05C3DDE8}">
      <dsp:nvSpPr>
        <dsp:cNvPr id="0" name=""/>
        <dsp:cNvSpPr/>
      </dsp:nvSpPr>
      <dsp:spPr>
        <a:xfrm>
          <a:off x="0" y="903942"/>
          <a:ext cx="9625383" cy="451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Prioritize the parent-child relationship over anything else</a:t>
          </a:r>
        </a:p>
      </dsp:txBody>
      <dsp:txXfrm>
        <a:off x="0" y="903942"/>
        <a:ext cx="9625383" cy="451695"/>
      </dsp:txXfrm>
    </dsp:sp>
    <dsp:sp modelId="{45789110-B7B8-403C-A484-0F7B76B84907}">
      <dsp:nvSpPr>
        <dsp:cNvPr id="0" name=""/>
        <dsp:cNvSpPr/>
      </dsp:nvSpPr>
      <dsp:spPr>
        <a:xfrm>
          <a:off x="0" y="1355637"/>
          <a:ext cx="9625383" cy="0"/>
        </a:xfrm>
        <a:prstGeom prst="lin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7FAFAC39-5386-4BC8-A405-5461251DF7A6}">
      <dsp:nvSpPr>
        <dsp:cNvPr id="0" name=""/>
        <dsp:cNvSpPr/>
      </dsp:nvSpPr>
      <dsp:spPr>
        <a:xfrm>
          <a:off x="0" y="1355637"/>
          <a:ext cx="9625383" cy="451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Develop and maintain collaborative relationships with other adults in your child's life</a:t>
          </a:r>
        </a:p>
      </dsp:txBody>
      <dsp:txXfrm>
        <a:off x="0" y="1355637"/>
        <a:ext cx="9625383" cy="451695"/>
      </dsp:txXfrm>
    </dsp:sp>
    <dsp:sp modelId="{77B0DAB8-4361-4493-A181-E181A5E48915}">
      <dsp:nvSpPr>
        <dsp:cNvPr id="0" name=""/>
        <dsp:cNvSpPr/>
      </dsp:nvSpPr>
      <dsp:spPr>
        <a:xfrm>
          <a:off x="0" y="1807333"/>
          <a:ext cx="9625383" cy="0"/>
        </a:xfrm>
        <a:prstGeom prst="line">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4818E6A1-F2B4-4DC9-BC7B-F92356F0A967}">
      <dsp:nvSpPr>
        <dsp:cNvPr id="0" name=""/>
        <dsp:cNvSpPr/>
      </dsp:nvSpPr>
      <dsp:spPr>
        <a:xfrm>
          <a:off x="0" y="1807333"/>
          <a:ext cx="9625383" cy="451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Nurture your child's self-advocacy skills</a:t>
          </a:r>
        </a:p>
      </dsp:txBody>
      <dsp:txXfrm>
        <a:off x="0" y="1807333"/>
        <a:ext cx="9625383" cy="451695"/>
      </dsp:txXfrm>
    </dsp:sp>
    <dsp:sp modelId="{D5CFA5CC-8CCD-4711-9573-19D29F990D32}">
      <dsp:nvSpPr>
        <dsp:cNvPr id="0" name=""/>
        <dsp:cNvSpPr/>
      </dsp:nvSpPr>
      <dsp:spPr>
        <a:xfrm>
          <a:off x="0" y="2259028"/>
          <a:ext cx="9625383"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75E8AFBB-2141-47A5-9B6E-6522D4577A1C}">
      <dsp:nvSpPr>
        <dsp:cNvPr id="0" name=""/>
        <dsp:cNvSpPr/>
      </dsp:nvSpPr>
      <dsp:spPr>
        <a:xfrm>
          <a:off x="0" y="2259028"/>
          <a:ext cx="9625383" cy="451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Encourage curiosity and invest time in trying new things</a:t>
          </a:r>
        </a:p>
      </dsp:txBody>
      <dsp:txXfrm>
        <a:off x="0" y="2259028"/>
        <a:ext cx="9625383" cy="451695"/>
      </dsp:txXfrm>
    </dsp:sp>
    <dsp:sp modelId="{2EACE6BB-E36D-47AD-B85F-D9B18D9D06A0}">
      <dsp:nvSpPr>
        <dsp:cNvPr id="0" name=""/>
        <dsp:cNvSpPr/>
      </dsp:nvSpPr>
      <dsp:spPr>
        <a:xfrm>
          <a:off x="0" y="2710723"/>
          <a:ext cx="9625383" cy="0"/>
        </a:xfrm>
        <a:prstGeom prst="line">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4A68BF47-D01F-4A62-81CD-BF23C200078B}">
      <dsp:nvSpPr>
        <dsp:cNvPr id="0" name=""/>
        <dsp:cNvSpPr/>
      </dsp:nvSpPr>
      <dsp:spPr>
        <a:xfrm>
          <a:off x="0" y="2710723"/>
          <a:ext cx="9625383" cy="451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Growth mindset (Dweck)</a:t>
          </a:r>
        </a:p>
      </dsp:txBody>
      <dsp:txXfrm>
        <a:off x="0" y="2710723"/>
        <a:ext cx="9625383" cy="451695"/>
      </dsp:txXfrm>
    </dsp:sp>
    <dsp:sp modelId="{D0E78CA3-ABC7-489F-A1FF-D9D666ED07BC}">
      <dsp:nvSpPr>
        <dsp:cNvPr id="0" name=""/>
        <dsp:cNvSpPr/>
      </dsp:nvSpPr>
      <dsp:spPr>
        <a:xfrm>
          <a:off x="0" y="3162419"/>
          <a:ext cx="9625383"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7BA32A6E-8BEB-464B-BFD1-F1F0A2515124}">
      <dsp:nvSpPr>
        <dsp:cNvPr id="0" name=""/>
        <dsp:cNvSpPr/>
      </dsp:nvSpPr>
      <dsp:spPr>
        <a:xfrm>
          <a:off x="0" y="3162419"/>
          <a:ext cx="9625383" cy="451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Model a positive attitude towards your career</a:t>
          </a:r>
        </a:p>
      </dsp:txBody>
      <dsp:txXfrm>
        <a:off x="0" y="3162419"/>
        <a:ext cx="9625383" cy="451695"/>
      </dsp:txXfrm>
    </dsp:sp>
    <dsp:sp modelId="{A2B9845A-2DA8-45FB-A3E1-3B822234592F}">
      <dsp:nvSpPr>
        <dsp:cNvPr id="0" name=""/>
        <dsp:cNvSpPr/>
      </dsp:nvSpPr>
      <dsp:spPr>
        <a:xfrm>
          <a:off x="0" y="3614114"/>
          <a:ext cx="9625383" cy="0"/>
        </a:xfrm>
        <a:prstGeom prst="lin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431B2ABC-5834-4A20-A108-895CE9F7AB09}">
      <dsp:nvSpPr>
        <dsp:cNvPr id="0" name=""/>
        <dsp:cNvSpPr/>
      </dsp:nvSpPr>
      <dsp:spPr>
        <a:xfrm>
          <a:off x="0" y="3614114"/>
          <a:ext cx="9625383" cy="451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Find ways for your child to "be an expert"</a:t>
          </a:r>
        </a:p>
      </dsp:txBody>
      <dsp:txXfrm>
        <a:off x="0" y="3614114"/>
        <a:ext cx="9625383" cy="451695"/>
      </dsp:txXfrm>
    </dsp:sp>
    <dsp:sp modelId="{1D2556D4-90A0-424F-BA1A-D00DF03FE9C8}">
      <dsp:nvSpPr>
        <dsp:cNvPr id="0" name=""/>
        <dsp:cNvSpPr/>
      </dsp:nvSpPr>
      <dsp:spPr>
        <a:xfrm>
          <a:off x="0" y="4065810"/>
          <a:ext cx="9625383" cy="0"/>
        </a:xfrm>
        <a:prstGeom prst="line">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993B5AF6-46D1-4289-B123-81D07AA985A9}">
      <dsp:nvSpPr>
        <dsp:cNvPr id="0" name=""/>
        <dsp:cNvSpPr/>
      </dsp:nvSpPr>
      <dsp:spPr>
        <a:xfrm>
          <a:off x="0" y="4065810"/>
          <a:ext cx="9625383" cy="451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Encourage your child to engage in social action</a:t>
          </a:r>
        </a:p>
      </dsp:txBody>
      <dsp:txXfrm>
        <a:off x="0" y="4065810"/>
        <a:ext cx="9625383" cy="4516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E2F1C-8E38-409E-99BB-28E96ABF2D16}">
      <dsp:nvSpPr>
        <dsp:cNvPr id="0" name=""/>
        <dsp:cNvSpPr/>
      </dsp:nvSpPr>
      <dsp:spPr>
        <a:xfrm>
          <a:off x="2819" y="257194"/>
          <a:ext cx="2237149" cy="1342289"/>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Make something and sell. Donate profit to a cause</a:t>
          </a:r>
          <a:endParaRPr lang="en-US" sz="2000" kern="1200"/>
        </a:p>
      </dsp:txBody>
      <dsp:txXfrm>
        <a:off x="2819" y="257194"/>
        <a:ext cx="2237149" cy="1342289"/>
      </dsp:txXfrm>
    </dsp:sp>
    <dsp:sp modelId="{4B33A857-FCF6-4855-9FD9-D466B3F2CA4B}">
      <dsp:nvSpPr>
        <dsp:cNvPr id="0" name=""/>
        <dsp:cNvSpPr/>
      </dsp:nvSpPr>
      <dsp:spPr>
        <a:xfrm>
          <a:off x="2463684" y="257194"/>
          <a:ext cx="2237149" cy="1342289"/>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Collect items to donate</a:t>
          </a:r>
          <a:endParaRPr lang="en-US" sz="2000" kern="1200"/>
        </a:p>
      </dsp:txBody>
      <dsp:txXfrm>
        <a:off x="2463684" y="257194"/>
        <a:ext cx="2237149" cy="1342289"/>
      </dsp:txXfrm>
    </dsp:sp>
    <dsp:sp modelId="{2D1682FE-6B37-48B7-9612-9ADFF12EBD5F}">
      <dsp:nvSpPr>
        <dsp:cNvPr id="0" name=""/>
        <dsp:cNvSpPr/>
      </dsp:nvSpPr>
      <dsp:spPr>
        <a:xfrm>
          <a:off x="4924548" y="257194"/>
          <a:ext cx="2237149" cy="1342289"/>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Tutor: Academics, sports, video games</a:t>
          </a:r>
          <a:endParaRPr lang="en-US" sz="2000" kern="1200"/>
        </a:p>
      </dsp:txBody>
      <dsp:txXfrm>
        <a:off x="4924548" y="257194"/>
        <a:ext cx="2237149" cy="1342289"/>
      </dsp:txXfrm>
    </dsp:sp>
    <dsp:sp modelId="{C4F0EAA3-A825-438D-889B-5D785904E28C}">
      <dsp:nvSpPr>
        <dsp:cNvPr id="0" name=""/>
        <dsp:cNvSpPr/>
      </dsp:nvSpPr>
      <dsp:spPr>
        <a:xfrm>
          <a:off x="7385413" y="257194"/>
          <a:ext cx="2237149" cy="1342289"/>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Baby sit</a:t>
          </a:r>
          <a:endParaRPr lang="en-US" sz="2000" kern="1200"/>
        </a:p>
      </dsp:txBody>
      <dsp:txXfrm>
        <a:off x="7385413" y="257194"/>
        <a:ext cx="2237149" cy="1342289"/>
      </dsp:txXfrm>
    </dsp:sp>
    <dsp:sp modelId="{8222212E-B780-4997-8778-BCB92F2C6A01}">
      <dsp:nvSpPr>
        <dsp:cNvPr id="0" name=""/>
        <dsp:cNvSpPr/>
      </dsp:nvSpPr>
      <dsp:spPr>
        <a:xfrm>
          <a:off x="2819" y="1823198"/>
          <a:ext cx="2237149" cy="1342289"/>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Walk dog/pet sitting</a:t>
          </a:r>
          <a:endParaRPr lang="en-US" sz="2000" kern="1200"/>
        </a:p>
      </dsp:txBody>
      <dsp:txXfrm>
        <a:off x="2819" y="1823198"/>
        <a:ext cx="2237149" cy="1342289"/>
      </dsp:txXfrm>
    </dsp:sp>
    <dsp:sp modelId="{555DE2F4-DD2E-4BE1-96C5-7FE2D24C8770}">
      <dsp:nvSpPr>
        <dsp:cNvPr id="0" name=""/>
        <dsp:cNvSpPr/>
      </dsp:nvSpPr>
      <dsp:spPr>
        <a:xfrm>
          <a:off x="2463684" y="1823198"/>
          <a:ext cx="2237149" cy="1342289"/>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Collect litter, clean trails</a:t>
          </a:r>
          <a:endParaRPr lang="en-US" sz="2000" kern="1200"/>
        </a:p>
      </dsp:txBody>
      <dsp:txXfrm>
        <a:off x="2463684" y="1823198"/>
        <a:ext cx="2237149" cy="1342289"/>
      </dsp:txXfrm>
    </dsp:sp>
    <dsp:sp modelId="{6B0F76C7-8460-4587-9685-D89332712F1D}">
      <dsp:nvSpPr>
        <dsp:cNvPr id="0" name=""/>
        <dsp:cNvSpPr/>
      </dsp:nvSpPr>
      <dsp:spPr>
        <a:xfrm>
          <a:off x="4924548" y="1823198"/>
          <a:ext cx="2237149" cy="1342289"/>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Advocacy</a:t>
          </a:r>
          <a:endParaRPr lang="en-US" sz="2000" kern="1200"/>
        </a:p>
      </dsp:txBody>
      <dsp:txXfrm>
        <a:off x="4924548" y="1823198"/>
        <a:ext cx="2237149" cy="1342289"/>
      </dsp:txXfrm>
    </dsp:sp>
    <dsp:sp modelId="{7911CFA9-874C-4BE1-83D0-3E30D286BDA3}">
      <dsp:nvSpPr>
        <dsp:cNvPr id="0" name=""/>
        <dsp:cNvSpPr/>
      </dsp:nvSpPr>
      <dsp:spPr>
        <a:xfrm>
          <a:off x="7385413" y="1823198"/>
          <a:ext cx="2237149" cy="1342289"/>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Spread awarenes </a:t>
          </a:r>
          <a:endParaRPr lang="en-US" sz="2000" kern="1200"/>
        </a:p>
      </dsp:txBody>
      <dsp:txXfrm>
        <a:off x="7385413" y="1823198"/>
        <a:ext cx="2237149" cy="13422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FCEC9-3FA6-4635-8D2C-D6B4C676F511}" type="datetimeFigureOut">
              <a:rPr lang="en-US"/>
              <a:t>4/12/2021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ED2B3-6622-4AA9-AF22-4733B6CFB010}" type="slidenum">
              <a:rPr lang="en-US"/>
              <a:t>‹#›</a:t>
            </a:fld>
            <a:endParaRPr lang="en-US"/>
          </a:p>
        </p:txBody>
      </p:sp>
    </p:spTree>
    <p:extLst>
      <p:ext uri="{BB962C8B-B14F-4D97-AF65-F5344CB8AC3E}">
        <p14:creationId xmlns:p14="http://schemas.microsoft.com/office/powerpoint/2010/main" val="1307178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how our brain is wired to regulate emotions, helps parents react better to their kids’ emotional outburst, and helps kids understand themselves better. It empowers them to take charge!</a:t>
            </a:r>
          </a:p>
          <a:p>
            <a:r>
              <a:rPr lang="en-US" dirty="0"/>
              <a:t>The brain is an incredibly complex organ; we’ll focus only in two parts of the brain: The Amygdala, and the Pre-Frontal Cortex (use hand gesture to represent). The Amygdala is the “alarm system” of the brain; it reacts to perceived danger and automatically responds with fight, flight, or freeze response (give examples of bear on hike and how Amygdala automatically makes us run or play dead. We don’t want to engage in conversation with the bear). The Pre-Frontal Cortex (PFC) or “smart part of the brain”, is what we use to problem solve and think-things through (executive function). When the Amygdala gets triggered, it highjacks or disconnects the PFC. Because of that, when a child reacts to perceive danger (fear or anger), that child is not processing information properly or thinking clearly about his behavior. </a:t>
            </a:r>
          </a:p>
          <a:p>
            <a:r>
              <a:rPr lang="en-US" dirty="0"/>
              <a:t>***The only way to engage the PFC is to sooth the Amygdala first!</a:t>
            </a:r>
          </a:p>
        </p:txBody>
      </p:sp>
      <p:sp>
        <p:nvSpPr>
          <p:cNvPr id="4" name="Slide Number Placeholder 3"/>
          <p:cNvSpPr>
            <a:spLocks noGrp="1"/>
          </p:cNvSpPr>
          <p:nvPr>
            <p:ph type="sldNum" sz="quarter" idx="5"/>
          </p:nvPr>
        </p:nvSpPr>
        <p:spPr/>
        <p:txBody>
          <a:bodyPr/>
          <a:lstStyle/>
          <a:p>
            <a:fld id="{4D60F43E-3051-49FB-BBBE-2A09C8979C70}" type="slidenum">
              <a:rPr lang="en-US" smtClean="0"/>
              <a:t>2</a:t>
            </a:fld>
            <a:endParaRPr lang="en-US"/>
          </a:p>
        </p:txBody>
      </p:sp>
    </p:spTree>
    <p:extLst>
      <p:ext uri="{BB962C8B-B14F-4D97-AF65-F5344CB8AC3E}">
        <p14:creationId xmlns:p14="http://schemas.microsoft.com/office/powerpoint/2010/main" val="2567717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EBFF-A8E9-49BB-B08C-056F00FA258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0064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4/12/2021</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4/12/2021</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t>4/12/2021</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4/12/2021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4/12/2021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4/12/2021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4/12/2021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4/12/2021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524000" y="1122363"/>
            <a:ext cx="9144000" cy="2387600"/>
          </a:xfrm>
        </p:spPr>
        <p:txBody>
          <a:bodyPr anchor="b"/>
          <a:lstStyle>
            <a:lvl1pPr algn="ctr">
              <a:defRPr sz="6000">
                <a:solidFill>
                  <a:schemeClr val="accent4">
                    <a:lumMod val="60000"/>
                    <a:lumOff val="40000"/>
                  </a:schemeClr>
                </a:solidFill>
                <a:latin typeface="Century Gothic" panose="020B0502020202020204" pitchFamily="34" charset="0"/>
              </a:defRPr>
            </a:lvl1pPr>
          </a:lstStyle>
          <a:p>
            <a:r>
              <a:rPr lang="es-ES" dirty="0" err="1"/>
              <a:t>Title</a:t>
            </a:r>
            <a:endParaRPr lang="es-ES" dirty="0"/>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solidFill>
                  <a:schemeClr val="accent3">
                    <a:lumMod val="75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sp>
        <p:nvSpPr>
          <p:cNvPr id="4" name="Marcador de fecha 3"/>
          <p:cNvSpPr>
            <a:spLocks noGrp="1"/>
          </p:cNvSpPr>
          <p:nvPr>
            <p:ph type="dt" sz="half" idx="10"/>
          </p:nvPr>
        </p:nvSpPr>
        <p:spPr/>
        <p:txBody>
          <a:bodyPr/>
          <a:lstStyle/>
          <a:p>
            <a:fld id="{2B7D31EB-FB46-47B4-B604-41195FAE5148}" type="datetimeFigureOut">
              <a:rPr lang="es-ES" smtClean="0"/>
              <a:pPr/>
              <a:t>12/04/2021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9FC2254-7A97-46F3-AB19-08C9C614D665}" type="slidenum">
              <a:rPr lang="es-ES" smtClean="0"/>
              <a:pPr/>
              <a:t>‹#›</a:t>
            </a:fld>
            <a:endParaRPr lang="es-ES"/>
          </a:p>
        </p:txBody>
      </p:sp>
    </p:spTree>
    <p:extLst>
      <p:ext uri="{BB962C8B-B14F-4D97-AF65-F5344CB8AC3E}">
        <p14:creationId xmlns:p14="http://schemas.microsoft.com/office/powerpoint/2010/main" val="231626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defRPr/>
            </a:lvl1pPr>
          </a:lstStyle>
          <a:p>
            <a:r>
              <a:rPr lang="es-ES" dirty="0" err="1"/>
              <a:t>Title</a:t>
            </a:r>
            <a:endParaRPr lang="es-ES" dirty="0"/>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B7D31EB-FB46-47B4-B604-41195FAE5148}" type="datetimeFigureOut">
              <a:rPr lang="es-ES" smtClean="0"/>
              <a:pPr/>
              <a:t>12/04/2021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9FC2254-7A97-46F3-AB19-08C9C614D665}" type="slidenum">
              <a:rPr lang="es-ES" smtClean="0"/>
              <a:pPr/>
              <a:t>‹#›</a:t>
            </a:fld>
            <a:endParaRPr lang="es-ES"/>
          </a:p>
        </p:txBody>
      </p:sp>
    </p:spTree>
    <p:extLst>
      <p:ext uri="{BB962C8B-B14F-4D97-AF65-F5344CB8AC3E}">
        <p14:creationId xmlns:p14="http://schemas.microsoft.com/office/powerpoint/2010/main" val="609772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1850" y="1709738"/>
            <a:ext cx="10515600" cy="2852737"/>
          </a:xfrm>
        </p:spPr>
        <p:txBody>
          <a:bodyPr anchor="b"/>
          <a:lstStyle>
            <a:lvl1pPr>
              <a:defRPr sz="6000"/>
            </a:lvl1pPr>
          </a:lstStyle>
          <a:p>
            <a:r>
              <a:rPr lang="es-ES" dirty="0" err="1"/>
              <a:t>Title</a:t>
            </a:r>
            <a:endParaRPr lang="es-ES"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2B7D31EB-FB46-47B4-B604-41195FAE5148}" type="datetimeFigureOut">
              <a:rPr lang="es-ES" smtClean="0"/>
              <a:pPr/>
              <a:t>12/04/2021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9FC2254-7A97-46F3-AB19-08C9C614D665}" type="slidenum">
              <a:rPr lang="es-ES" smtClean="0"/>
              <a:pPr/>
              <a:t>‹#›</a:t>
            </a:fld>
            <a:endParaRPr lang="es-ES"/>
          </a:p>
        </p:txBody>
      </p:sp>
    </p:spTree>
    <p:extLst>
      <p:ext uri="{BB962C8B-B14F-4D97-AF65-F5344CB8AC3E}">
        <p14:creationId xmlns:p14="http://schemas.microsoft.com/office/powerpoint/2010/main" val="106477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 dirty="0" err="1"/>
              <a:t>Title</a:t>
            </a:r>
            <a:endParaRPr lang="es-ES" dirty="0"/>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2B7D31EB-FB46-47B4-B604-41195FAE5148}" type="datetimeFigureOut">
              <a:rPr lang="es-ES" smtClean="0"/>
              <a:pPr/>
              <a:t>12/04/2021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9FC2254-7A97-46F3-AB19-08C9C614D665}" type="slidenum">
              <a:rPr lang="es-ES" smtClean="0"/>
              <a:pPr/>
              <a:t>‹#›</a:t>
            </a:fld>
            <a:endParaRPr lang="es-ES"/>
          </a:p>
        </p:txBody>
      </p:sp>
    </p:spTree>
    <p:extLst>
      <p:ext uri="{BB962C8B-B14F-4D97-AF65-F5344CB8AC3E}">
        <p14:creationId xmlns:p14="http://schemas.microsoft.com/office/powerpoint/2010/main" val="3598173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365125"/>
            <a:ext cx="10515600" cy="1325563"/>
          </a:xfrm>
        </p:spPr>
        <p:txBody>
          <a:bodyPr/>
          <a:lstStyle/>
          <a:p>
            <a:r>
              <a:rPr lang="es-ES" dirty="0" err="1"/>
              <a:t>Title</a:t>
            </a:r>
            <a:endParaRPr lang="es-ES" dirty="0"/>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2B7D31EB-FB46-47B4-B604-41195FAE5148}" type="datetimeFigureOut">
              <a:rPr lang="es-ES" smtClean="0"/>
              <a:pPr/>
              <a:t>12/04/2021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49FC2254-7A97-46F3-AB19-08C9C614D665}" type="slidenum">
              <a:rPr lang="es-ES" smtClean="0"/>
              <a:pPr/>
              <a:t>‹#›</a:t>
            </a:fld>
            <a:endParaRPr lang="es-ES"/>
          </a:p>
        </p:txBody>
      </p:sp>
    </p:spTree>
    <p:extLst>
      <p:ext uri="{BB962C8B-B14F-4D97-AF65-F5344CB8AC3E}">
        <p14:creationId xmlns:p14="http://schemas.microsoft.com/office/powerpoint/2010/main" val="4034867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 dirty="0" err="1"/>
              <a:t>Title</a:t>
            </a:r>
            <a:endParaRPr lang="es-ES" dirty="0"/>
          </a:p>
        </p:txBody>
      </p:sp>
      <p:sp>
        <p:nvSpPr>
          <p:cNvPr id="3" name="Marcador de fecha 2"/>
          <p:cNvSpPr>
            <a:spLocks noGrp="1"/>
          </p:cNvSpPr>
          <p:nvPr>
            <p:ph type="dt" sz="half" idx="10"/>
          </p:nvPr>
        </p:nvSpPr>
        <p:spPr/>
        <p:txBody>
          <a:bodyPr/>
          <a:lstStyle/>
          <a:p>
            <a:fld id="{2B7D31EB-FB46-47B4-B604-41195FAE5148}" type="datetimeFigureOut">
              <a:rPr lang="es-ES" smtClean="0"/>
              <a:pPr/>
              <a:t>12/04/2021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49FC2254-7A97-46F3-AB19-08C9C614D665}" type="slidenum">
              <a:rPr lang="es-ES" smtClean="0"/>
              <a:pPr/>
              <a:t>‹#›</a:t>
            </a:fld>
            <a:endParaRPr lang="es-ES"/>
          </a:p>
        </p:txBody>
      </p:sp>
    </p:spTree>
    <p:extLst>
      <p:ext uri="{BB962C8B-B14F-4D97-AF65-F5344CB8AC3E}">
        <p14:creationId xmlns:p14="http://schemas.microsoft.com/office/powerpoint/2010/main" val="2208635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B7D31EB-FB46-47B4-B604-41195FAE5148}" type="datetimeFigureOut">
              <a:rPr lang="es-ES" smtClean="0"/>
              <a:pPr/>
              <a:t>12/04/2021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49FC2254-7A97-46F3-AB19-08C9C614D665}" type="slidenum">
              <a:rPr lang="es-ES" smtClean="0"/>
              <a:pPr/>
              <a:t>‹#›</a:t>
            </a:fld>
            <a:endParaRPr lang="es-ES"/>
          </a:p>
        </p:txBody>
      </p:sp>
    </p:spTree>
    <p:extLst>
      <p:ext uri="{BB962C8B-B14F-4D97-AF65-F5344CB8AC3E}">
        <p14:creationId xmlns:p14="http://schemas.microsoft.com/office/powerpoint/2010/main" val="76963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457200"/>
            <a:ext cx="3932237" cy="1600200"/>
          </a:xfrm>
        </p:spPr>
        <p:txBody>
          <a:bodyPr anchor="b"/>
          <a:lstStyle>
            <a:lvl1pPr>
              <a:defRPr sz="3200"/>
            </a:lvl1pPr>
          </a:lstStyle>
          <a:p>
            <a:r>
              <a:rPr lang="es-ES" dirty="0" err="1"/>
              <a:t>Title</a:t>
            </a:r>
            <a:endParaRPr lang="es-ES" dirty="0"/>
          </a:p>
        </p:txBody>
      </p:sp>
      <p:sp>
        <p:nvSpPr>
          <p:cNvPr id="3" name="Marcador de contenido 2"/>
          <p:cNvSpPr>
            <a:spLocks noGrp="1"/>
          </p:cNvSpPr>
          <p:nvPr>
            <p:ph idx="1"/>
          </p:nvPr>
        </p:nvSpPr>
        <p:spPr>
          <a:xfrm>
            <a:off x="5183188" y="457200"/>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B7D31EB-FB46-47B4-B604-41195FAE5148}" type="datetimeFigureOut">
              <a:rPr lang="es-ES" smtClean="0"/>
              <a:pPr/>
              <a:t>12/04/2021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9FC2254-7A97-46F3-AB19-08C9C614D665}" type="slidenum">
              <a:rPr lang="es-ES" smtClean="0"/>
              <a:pPr/>
              <a:t>‹#›</a:t>
            </a:fld>
            <a:endParaRPr lang="es-ES"/>
          </a:p>
        </p:txBody>
      </p:sp>
    </p:spTree>
    <p:extLst>
      <p:ext uri="{BB962C8B-B14F-4D97-AF65-F5344CB8AC3E}">
        <p14:creationId xmlns:p14="http://schemas.microsoft.com/office/powerpoint/2010/main" val="11946177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457200"/>
            <a:ext cx="3932237" cy="1600200"/>
          </a:xfrm>
        </p:spPr>
        <p:txBody>
          <a:bodyPr anchor="b"/>
          <a:lstStyle>
            <a:lvl1pPr>
              <a:defRPr sz="3200"/>
            </a:lvl1pPr>
          </a:lstStyle>
          <a:p>
            <a:r>
              <a:rPr lang="es-ES" dirty="0" err="1"/>
              <a:t>Title</a:t>
            </a:r>
            <a:endParaRPr lang="es-ES" dirty="0"/>
          </a:p>
        </p:txBody>
      </p:sp>
      <p:sp>
        <p:nvSpPr>
          <p:cNvPr id="3" name="Marcador de posición de imagen 2"/>
          <p:cNvSpPr>
            <a:spLocks noGrp="1"/>
          </p:cNvSpPr>
          <p:nvPr>
            <p:ph type="pic" idx="1"/>
          </p:nvPr>
        </p:nvSpPr>
        <p:spPr>
          <a:xfrm>
            <a:off x="5183188" y="457200"/>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B7D31EB-FB46-47B4-B604-41195FAE5148}" type="datetimeFigureOut">
              <a:rPr lang="es-ES" smtClean="0"/>
              <a:pPr/>
              <a:t>12/04/2021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9FC2254-7A97-46F3-AB19-08C9C614D665}" type="slidenum">
              <a:rPr lang="es-ES" smtClean="0"/>
              <a:pPr/>
              <a:t>‹#›</a:t>
            </a:fld>
            <a:endParaRPr lang="es-ES"/>
          </a:p>
        </p:txBody>
      </p:sp>
    </p:spTree>
    <p:extLst>
      <p:ext uri="{BB962C8B-B14F-4D97-AF65-F5344CB8AC3E}">
        <p14:creationId xmlns:p14="http://schemas.microsoft.com/office/powerpoint/2010/main" val="433125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2.jpeg"/><Relationship Id="rId5" Type="http://schemas.openxmlformats.org/officeDocument/2006/relationships/slideLayout" Target="../slideLayouts/slideLayout33.xml"/><Relationship Id="rId10"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63" r:id="rId3"/>
    <p:sldLayoutId id="2147483675" r:id="rId4"/>
    <p:sldLayoutId id="2147483665" r:id="rId5"/>
    <p:sldLayoutId id="2147483666" r:id="rId6"/>
    <p:sldLayoutId id="2147483673" r:id="rId7"/>
    <p:sldLayoutId id="2147483672" r:id="rId8"/>
    <p:sldLayoutId id="2147483677" r:id="rId9"/>
    <p:sldLayoutId id="2147483678"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4/12/2021</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404881"/>
            <a:ext cx="10515600" cy="1325563"/>
          </a:xfrm>
          <a:prstGeom prst="rect">
            <a:avLst/>
          </a:prstGeom>
        </p:spPr>
        <p:txBody>
          <a:bodyPr vert="horz" lIns="91440" tIns="45720" rIns="91440" bIns="45720" rtlCol="0" anchor="ctr">
            <a:normAutofit/>
          </a:bodyPr>
          <a:lstStyle/>
          <a:p>
            <a:r>
              <a:rPr lang="es-ES" dirty="0" err="1"/>
              <a:t>Title</a:t>
            </a:r>
            <a:endParaRPr lang="es-ES"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D31EB-FB46-47B4-B604-41195FAE5148}" type="datetimeFigureOut">
              <a:rPr lang="es-ES" smtClean="0"/>
              <a:pPr/>
              <a:t>12/04/2021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C2254-7A97-46F3-AB19-08C9C614D665}" type="slidenum">
              <a:rPr lang="es-ES" smtClean="0"/>
              <a:pPr/>
              <a:t>‹#›</a:t>
            </a:fld>
            <a:endParaRPr lang="es-ES"/>
          </a:p>
        </p:txBody>
      </p:sp>
    </p:spTree>
    <p:extLst>
      <p:ext uri="{BB962C8B-B14F-4D97-AF65-F5344CB8AC3E}">
        <p14:creationId xmlns:p14="http://schemas.microsoft.com/office/powerpoint/2010/main" val="134348778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p:txStyles>
    <p:titleStyle>
      <a:lvl1pPr algn="l" defTabSz="914400" rtl="0" eaLnBrk="1" latinLnBrk="0" hangingPunct="1">
        <a:lnSpc>
          <a:spcPct val="90000"/>
        </a:lnSpc>
        <a:spcBef>
          <a:spcPct val="0"/>
        </a:spcBef>
        <a:buNone/>
        <a:defRPr sz="4400" kern="1200">
          <a:solidFill>
            <a:schemeClr val="accent4">
              <a:lumMod val="60000"/>
              <a:lumOff val="4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lumMod val="7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7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7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7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inistry-to-children.com/toolbox-object-lesson/"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familyconsultationservice@wbfn.org"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hyperlink" Target="http://www.wbfn.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jpeg"/><Relationship Id="rId11" Type="http://schemas.openxmlformats.org/officeDocument/2006/relationships/hyperlink" Target="http://www.pngall.com/education-png" TargetMode="External"/><Relationship Id="rId5" Type="http://schemas.openxmlformats.org/officeDocument/2006/relationships/hyperlink" Target="http://clubpenguinreporters.blogspot.com/2013/05/club-penguin-daily-items10513-marvel.html" TargetMode="External"/><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hyperlink" Target="http://www.justintarte.com/2014/04/whose-responsibility-is-your-happiness.html"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www.pngall.com/versus-png" TargetMode="External"/><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hyperlink" Target="https://www.flickr.com/photos/alan-light/7615187330/" TargetMode="External"/><Relationship Id="rId5" Type="http://schemas.openxmlformats.org/officeDocument/2006/relationships/image" Target="../media/image10.jpeg"/><Relationship Id="rId4" Type="http://schemas.openxmlformats.org/officeDocument/2006/relationships/hyperlink" Target="https://en.wikipedia.org/wiki/Eurocopter_HH-65_Dolphin"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58">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7330E52F-CDDA-4F0A-A043-B84FD609AC16}"/>
              </a:ext>
            </a:extLst>
          </p:cNvPr>
          <p:cNvPicPr>
            <a:picLocks noChangeAspect="1"/>
          </p:cNvPicPr>
          <p:nvPr/>
        </p:nvPicPr>
        <p:blipFill rotWithShape="1">
          <a:blip r:embed="rId2">
            <a:alphaModFix amt="45000"/>
            <a:extLst>
              <a:ext uri="{837473B0-CC2E-450A-ABE3-18F120FF3D39}">
                <a1611:picAttrSrcUrl xmlns:a1611="http://schemas.microsoft.com/office/drawing/2016/11/main" r:id="rId3"/>
              </a:ext>
            </a:extLst>
          </a:blip>
          <a:srcRect/>
          <a:stretch/>
        </p:blipFill>
        <p:spPr>
          <a:xfrm>
            <a:off x="20" y="1"/>
            <a:ext cx="12191980" cy="6857999"/>
          </a:xfrm>
          <a:prstGeom prst="rect">
            <a:avLst/>
          </a:prstGeom>
        </p:spPr>
      </p:pic>
      <p:sp>
        <p:nvSpPr>
          <p:cNvPr id="66" name="Rectangle 6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p:cNvSpPr>
            <a:spLocks noGrp="1"/>
          </p:cNvSpPr>
          <p:nvPr>
            <p:ph type="ctrTitle"/>
          </p:nvPr>
        </p:nvSpPr>
        <p:spPr>
          <a:xfrm>
            <a:off x="1769532" y="1695576"/>
            <a:ext cx="8652938" cy="2857191"/>
          </a:xfrm>
        </p:spPr>
        <p:txBody>
          <a:bodyPr vert="horz" lIns="91440" tIns="45720" rIns="91440" bIns="45720" rtlCol="0" anchor="ctr">
            <a:normAutofit/>
          </a:bodyPr>
          <a:lstStyle/>
          <a:p>
            <a:r>
              <a:rPr lang="en-US" sz="7400"/>
              <a:t>BUILDING YOUR PARENTING TOOLBOX</a:t>
            </a:r>
          </a:p>
        </p:txBody>
      </p:sp>
      <p:sp>
        <p:nvSpPr>
          <p:cNvPr id="67" name="Rectangle 6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
        <p:nvSpPr>
          <p:cNvPr id="7" name="TextBox 6">
            <a:extLst>
              <a:ext uri="{FF2B5EF4-FFF2-40B4-BE49-F238E27FC236}">
                <a16:creationId xmlns:a16="http://schemas.microsoft.com/office/drawing/2014/main" id="{14AA86BB-12C5-4A39-B33F-CB06C3AE95B2}"/>
              </a:ext>
            </a:extLst>
          </p:cNvPr>
          <p:cNvSpPr txBox="1"/>
          <p:nvPr/>
        </p:nvSpPr>
        <p:spPr>
          <a:xfrm>
            <a:off x="2020229" y="4371278"/>
            <a:ext cx="812366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cs typeface="Calibri"/>
              </a:rPr>
              <a:t>SESSION 3: Tools for self-drive and academic success</a:t>
            </a:r>
          </a:p>
        </p:txBody>
      </p:sp>
      <p:sp>
        <p:nvSpPr>
          <p:cNvPr id="3" name="TextBox 2">
            <a:extLst>
              <a:ext uri="{FF2B5EF4-FFF2-40B4-BE49-F238E27FC236}">
                <a16:creationId xmlns:a16="http://schemas.microsoft.com/office/drawing/2014/main" id="{1F5AAB2B-5D8D-49B1-BFAC-1E304D1B2751}"/>
              </a:ext>
            </a:extLst>
          </p:cNvPr>
          <p:cNvSpPr txBox="1"/>
          <p:nvPr/>
        </p:nvSpPr>
        <p:spPr>
          <a:xfrm>
            <a:off x="9564832" y="6222423"/>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Diana Mayer, LCMFT</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670CB83-18B1-4824-B4E3-DAF12D88A23C}"/>
              </a:ext>
            </a:extLst>
          </p:cNvPr>
          <p:cNvSpPr>
            <a:spLocks noGrp="1"/>
          </p:cNvSpPr>
          <p:nvPr>
            <p:ph type="subTitle" idx="1"/>
          </p:nvPr>
        </p:nvSpPr>
        <p:spPr>
          <a:xfrm>
            <a:off x="6746627" y="4750893"/>
            <a:ext cx="4645250" cy="1147863"/>
          </a:xfrm>
        </p:spPr>
        <p:txBody>
          <a:bodyPr anchor="t">
            <a:normAutofit/>
          </a:bodyPr>
          <a:lstStyle/>
          <a:p>
            <a:pPr algn="l"/>
            <a:r>
              <a:rPr lang="en-US" sz="2000">
                <a:solidFill>
                  <a:schemeClr val="bg1"/>
                </a:solidFill>
              </a:rPr>
              <a:t>Session 1 </a:t>
            </a:r>
            <a:endParaRPr lang="en-US" sz="2000" dirty="0">
              <a:solidFill>
                <a:schemeClr val="bg1"/>
              </a:solidFill>
            </a:endParaRPr>
          </a:p>
        </p:txBody>
      </p:sp>
      <p:sp>
        <p:nvSpPr>
          <p:cNvPr id="6" name="Rectangle 5">
            <a:extLst>
              <a:ext uri="{FF2B5EF4-FFF2-40B4-BE49-F238E27FC236}">
                <a16:creationId xmlns:a16="http://schemas.microsoft.com/office/drawing/2014/main" id="{1120F537-DD28-4FA6-BAA7-C6B1F6ABF2F6}"/>
              </a:ext>
            </a:extLst>
          </p:cNvPr>
          <p:cNvSpPr/>
          <p:nvPr/>
        </p:nvSpPr>
        <p:spPr>
          <a:xfrm>
            <a:off x="4441925" y="3244334"/>
            <a:ext cx="330815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Regional Champions Onboarding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09D038F0-08DB-451F-AFFE-2AD07F31ED62}"/>
              </a:ext>
            </a:extLst>
          </p:cNvPr>
          <p:cNvSpPr txBox="1"/>
          <p:nvPr/>
        </p:nvSpPr>
        <p:spPr>
          <a:xfrm>
            <a:off x="2293465" y="3693530"/>
            <a:ext cx="9898535"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Contact the </a:t>
            </a:r>
            <a:r>
              <a:rPr kumimoji="0" lang="en-US" sz="3200" b="1" i="0" u="none" strike="noStrike" kern="1200" cap="none" spc="0" normalizeH="0" baseline="0" noProof="0" dirty="0">
                <a:ln>
                  <a:noFill/>
                </a:ln>
                <a:solidFill>
                  <a:prstClr val="black"/>
                </a:solidFill>
                <a:effectLst/>
                <a:uLnTx/>
                <a:uFillTx/>
                <a:latin typeface="Calibri"/>
                <a:ea typeface="+mn-ea"/>
                <a:cs typeface="+mn-cs"/>
              </a:rPr>
              <a:t>Family</a:t>
            </a:r>
            <a:r>
              <a:rPr kumimoji="0" lang="en-US" sz="2400" b="1"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a:ln>
                  <a:noFill/>
                </a:ln>
                <a:solidFill>
                  <a:prstClr val="black"/>
                </a:solidFill>
                <a:effectLst/>
                <a:uLnTx/>
                <a:uFillTx/>
                <a:latin typeface="Calibri"/>
                <a:ea typeface="+mn-ea"/>
                <a:cs typeface="+mn-cs"/>
              </a:rPr>
              <a:t>Consultation Service </a:t>
            </a:r>
            <a:r>
              <a:rPr kumimoji="0" lang="en-US" sz="2400" b="1" i="0" u="none" strike="noStrike" kern="1200" cap="none" spc="0" normalizeH="0" baseline="0" noProof="0" dirty="0">
                <a:ln>
                  <a:noFill/>
                </a:ln>
                <a:solidFill>
                  <a:prstClr val="black"/>
                </a:solidFill>
                <a:effectLst/>
                <a:uLnTx/>
                <a:uFillTx/>
                <a:latin typeface="Calibri"/>
                <a:ea typeface="+mn-ea"/>
                <a:cs typeface="+mn-cs"/>
              </a:rPr>
              <a:t>at</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a:hlinkClick r:id="rId3"/>
              </a:rPr>
              <a:t>familyconsultationservice@wbfn.org</a:t>
            </a:r>
            <a:endParaRPr lang="en-US" sz="3200" b="1" dirty="0">
              <a:solidFill>
                <a:prstClr val="black"/>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+1-202-458-5550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dirty="0">
              <a:solidFill>
                <a:prstClr val="black"/>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hlinkClick r:id="rId4"/>
              </a:rPr>
              <a:t>www.wbfn.org</a:t>
            </a:r>
            <a:r>
              <a:rPr kumimoji="0" lang="en-US" sz="24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8A4C0640-DF5D-4246-8954-7429A23E35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333" y="472670"/>
            <a:ext cx="10024534" cy="2837446"/>
          </a:xfrm>
          <a:prstGeom prst="rect">
            <a:avLst/>
          </a:prstGeom>
        </p:spPr>
      </p:pic>
      <p:sp>
        <p:nvSpPr>
          <p:cNvPr id="11" name="TextBox 10">
            <a:extLst>
              <a:ext uri="{FF2B5EF4-FFF2-40B4-BE49-F238E27FC236}">
                <a16:creationId xmlns:a16="http://schemas.microsoft.com/office/drawing/2014/main" id="{B7B0742D-0138-44C7-A745-0E13946AC00F}"/>
              </a:ext>
            </a:extLst>
          </p:cNvPr>
          <p:cNvSpPr txBox="1"/>
          <p:nvPr/>
        </p:nvSpPr>
        <p:spPr>
          <a:xfrm>
            <a:off x="4255659" y="2609026"/>
            <a:ext cx="764698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4472C4">
                    <a:lumMod val="75000"/>
                  </a:srgbClr>
                </a:solidFill>
                <a:effectLst/>
                <a:uLnTx/>
                <a:uFillTx/>
                <a:latin typeface="Calibri"/>
                <a:ea typeface="+mn-ea"/>
                <a:cs typeface="+mn-cs"/>
              </a:rPr>
              <a:t>Welcome  -  Support  -  Advocate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Text, logo&#10;&#10;Description automatically generated">
            <a:extLst>
              <a:ext uri="{FF2B5EF4-FFF2-40B4-BE49-F238E27FC236}">
                <a16:creationId xmlns:a16="http://schemas.microsoft.com/office/drawing/2014/main" id="{FE4073FF-B891-4166-9ADB-119AE4E61B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0842" y="6267236"/>
            <a:ext cx="1747303" cy="559942"/>
          </a:xfrm>
          <a:prstGeom prst="rect">
            <a:avLst/>
          </a:prstGeom>
        </p:spPr>
      </p:pic>
    </p:spTree>
    <p:extLst>
      <p:ext uri="{BB962C8B-B14F-4D97-AF65-F5344CB8AC3E}">
        <p14:creationId xmlns:p14="http://schemas.microsoft.com/office/powerpoint/2010/main" val="1887910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7" name="Group 85">
            <a:extLst>
              <a:ext uri="{FF2B5EF4-FFF2-40B4-BE49-F238E27FC236}">
                <a16:creationId xmlns:a16="http://schemas.microsoft.com/office/drawing/2014/main" id="{3F80DC17-99D1-4C37-9985-3297E053CC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87" name="Rectangle 86">
              <a:extLst>
                <a:ext uri="{FF2B5EF4-FFF2-40B4-BE49-F238E27FC236}">
                  <a16:creationId xmlns:a16="http://schemas.microsoft.com/office/drawing/2014/main" id="{308344AF-6E72-42A9-BF61-B3D1DE05E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Oval 87">
              <a:extLst>
                <a:ext uri="{FF2B5EF4-FFF2-40B4-BE49-F238E27FC236}">
                  <a16:creationId xmlns:a16="http://schemas.microsoft.com/office/drawing/2014/main" id="{032FD81F-F1CE-40AF-87EA-52F0A29AC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9" name="Oval 88">
              <a:extLst>
                <a:ext uri="{FF2B5EF4-FFF2-40B4-BE49-F238E27FC236}">
                  <a16:creationId xmlns:a16="http://schemas.microsoft.com/office/drawing/2014/main" id="{5BC6CEA1-1B37-4177-B194-1F10E9BC38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0" name="Oval 89">
              <a:extLst>
                <a:ext uri="{FF2B5EF4-FFF2-40B4-BE49-F238E27FC236}">
                  <a16:creationId xmlns:a16="http://schemas.microsoft.com/office/drawing/2014/main" id="{1EEC9221-9AAF-4F97-BF61-C72FA1AAB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1" name="Freeform 5">
              <a:extLst>
                <a:ext uri="{FF2B5EF4-FFF2-40B4-BE49-F238E27FC236}">
                  <a16:creationId xmlns:a16="http://schemas.microsoft.com/office/drawing/2014/main" id="{5C092A67-DBE9-4A6B-8E33-87049C1232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8" name="Rectangle 92">
            <a:extLst>
              <a:ext uri="{FF2B5EF4-FFF2-40B4-BE49-F238E27FC236}">
                <a16:creationId xmlns:a16="http://schemas.microsoft.com/office/drawing/2014/main" id="{A963AD03-9796-43D5-BDE3-E25CE5D6CA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4A98E272-DBC8-42C8-82FD-57FF9600080D}"/>
              </a:ext>
            </a:extLst>
          </p:cNvPr>
          <p:cNvSpPr>
            <a:spLocks noGrp="1"/>
          </p:cNvSpPr>
          <p:nvPr>
            <p:ph type="title"/>
          </p:nvPr>
        </p:nvSpPr>
        <p:spPr>
          <a:xfrm>
            <a:off x="6734553" y="1143000"/>
            <a:ext cx="4446354" cy="3134032"/>
          </a:xfrm>
        </p:spPr>
        <p:txBody>
          <a:bodyPr vert="horz" lIns="91440" tIns="45720" rIns="91440" bIns="45720" rtlCol="0" anchor="b">
            <a:normAutofit/>
          </a:bodyPr>
          <a:lstStyle/>
          <a:p>
            <a:pPr>
              <a:lnSpc>
                <a:spcPct val="90000"/>
              </a:lnSpc>
            </a:pPr>
            <a:r>
              <a:rPr lang="en-US" sz="5600"/>
              <a:t>HOW DO YOU DEFINE SUCCESS?</a:t>
            </a:r>
          </a:p>
        </p:txBody>
      </p:sp>
      <p:sp>
        <p:nvSpPr>
          <p:cNvPr id="149" name="Rectangle 94">
            <a:extLst>
              <a:ext uri="{FF2B5EF4-FFF2-40B4-BE49-F238E27FC236}">
                <a16:creationId xmlns:a16="http://schemas.microsoft.com/office/drawing/2014/main" id="{F9F5C508-DC5A-43C1-A721-696A4D8BC7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63" y="1143000"/>
            <a:ext cx="4984647" cy="4598822"/>
          </a:xfrm>
          <a:prstGeom prst="rect">
            <a:avLst/>
          </a:prstGeom>
          <a:solidFill>
            <a:srgbClr val="FFFFFE"/>
          </a:solidFill>
          <a:ln w="15875">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Logo&#10;&#10;Description automatically generated">
            <a:extLst>
              <a:ext uri="{FF2B5EF4-FFF2-40B4-BE49-F238E27FC236}">
                <a16:creationId xmlns:a16="http://schemas.microsoft.com/office/drawing/2014/main" id="{BAF64349-9CDA-4CAC-A74C-77BBDA421A5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370046" y="1307590"/>
            <a:ext cx="1481025" cy="1481025"/>
          </a:xfrm>
          <a:prstGeom prst="roundRect">
            <a:avLst>
              <a:gd name="adj" fmla="val 1858"/>
            </a:avLst>
          </a:prstGeom>
          <a:effectLst/>
        </p:spPr>
      </p:pic>
      <p:pic>
        <p:nvPicPr>
          <p:cNvPr id="9" name="Picture 9" descr="Stick Figure Family Free Stock Photo - Public Domain Pictures">
            <a:extLst>
              <a:ext uri="{FF2B5EF4-FFF2-40B4-BE49-F238E27FC236}">
                <a16:creationId xmlns:a16="http://schemas.microsoft.com/office/drawing/2014/main" id="{365A6C50-96C4-4DD8-A801-2B3063642D77}"/>
              </a:ext>
            </a:extLst>
          </p:cNvPr>
          <p:cNvPicPr>
            <a:picLocks noChangeAspect="1"/>
          </p:cNvPicPr>
          <p:nvPr/>
        </p:nvPicPr>
        <p:blipFill>
          <a:blip r:embed="rId6"/>
          <a:stretch>
            <a:fillRect/>
          </a:stretch>
        </p:blipFill>
        <p:spPr>
          <a:xfrm>
            <a:off x="4279262" y="1438405"/>
            <a:ext cx="1650324" cy="1338457"/>
          </a:xfrm>
          <a:prstGeom prst="roundRect">
            <a:avLst>
              <a:gd name="adj" fmla="val 1858"/>
            </a:avLst>
          </a:prstGeom>
          <a:effectLst/>
        </p:spPr>
      </p:pic>
      <p:pic>
        <p:nvPicPr>
          <p:cNvPr id="10" name="Picture 10" descr="Help Refugees Refuge · Free image on Pixabay">
            <a:extLst>
              <a:ext uri="{FF2B5EF4-FFF2-40B4-BE49-F238E27FC236}">
                <a16:creationId xmlns:a16="http://schemas.microsoft.com/office/drawing/2014/main" id="{F4C9D4DC-7D16-4CFF-BB3C-F0E7DAF79AC1}"/>
              </a:ext>
            </a:extLst>
          </p:cNvPr>
          <p:cNvPicPr>
            <a:picLocks noChangeAspect="1"/>
          </p:cNvPicPr>
          <p:nvPr/>
        </p:nvPicPr>
        <p:blipFill>
          <a:blip r:embed="rId7"/>
          <a:stretch>
            <a:fillRect/>
          </a:stretch>
        </p:blipFill>
        <p:spPr>
          <a:xfrm>
            <a:off x="1370045" y="3941423"/>
            <a:ext cx="1671526" cy="1635807"/>
          </a:xfrm>
          <a:prstGeom prst="roundRect">
            <a:avLst>
              <a:gd name="adj" fmla="val 1858"/>
            </a:avLst>
          </a:prstGeom>
          <a:effectLst/>
        </p:spPr>
      </p:pic>
      <p:pic>
        <p:nvPicPr>
          <p:cNvPr id="2" name="Picture 2">
            <a:extLst>
              <a:ext uri="{FF2B5EF4-FFF2-40B4-BE49-F238E27FC236}">
                <a16:creationId xmlns:a16="http://schemas.microsoft.com/office/drawing/2014/main" id="{F9FC490A-7E0E-4920-87DB-003DEA329991}"/>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029231" y="3953266"/>
            <a:ext cx="1900355" cy="1434196"/>
          </a:xfrm>
          <a:prstGeom prst="roundRect">
            <a:avLst>
              <a:gd name="adj" fmla="val 1858"/>
            </a:avLst>
          </a:prstGeom>
          <a:effectLst/>
        </p:spPr>
      </p:pic>
      <p:pic>
        <p:nvPicPr>
          <p:cNvPr id="11" name="Picture 13">
            <a:extLst>
              <a:ext uri="{FF2B5EF4-FFF2-40B4-BE49-F238E27FC236}">
                <a16:creationId xmlns:a16="http://schemas.microsoft.com/office/drawing/2014/main" id="{6EDC8DB3-BCA7-45E5-8564-26A0465F77D8}"/>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2224088" y="2778918"/>
            <a:ext cx="2064544" cy="1669257"/>
          </a:xfrm>
          <a:prstGeom prst="rect">
            <a:avLst/>
          </a:prstGeom>
        </p:spPr>
      </p:pic>
    </p:spTree>
    <p:extLst>
      <p:ext uri="{BB962C8B-B14F-4D97-AF65-F5344CB8AC3E}">
        <p14:creationId xmlns:p14="http://schemas.microsoft.com/office/powerpoint/2010/main" val="213013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98CD42C-2E98-437C-AF0D-ADB770381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Freeform 5">
            <a:extLst>
              <a:ext uri="{FF2B5EF4-FFF2-40B4-BE49-F238E27FC236}">
                <a16:creationId xmlns:a16="http://schemas.microsoft.com/office/drawing/2014/main" id="{3AA7B5C7-7348-4EFC-BEE4-5AA469D57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id="{CDE016FF-247A-4B64-9008-DC196E663E93}"/>
              </a:ext>
            </a:extLst>
          </p:cNvPr>
          <p:cNvSpPr>
            <a:spLocks noGrp="1"/>
          </p:cNvSpPr>
          <p:nvPr>
            <p:ph type="title"/>
          </p:nvPr>
        </p:nvSpPr>
        <p:spPr>
          <a:xfrm>
            <a:off x="1154954" y="973669"/>
            <a:ext cx="8825659" cy="706964"/>
          </a:xfrm>
        </p:spPr>
        <p:txBody>
          <a:bodyPr>
            <a:normAutofit/>
          </a:bodyPr>
          <a:lstStyle/>
          <a:p>
            <a:r>
              <a:rPr lang="en-US" sz="3300">
                <a:solidFill>
                  <a:srgbClr val="FFFFFF"/>
                </a:solidFill>
              </a:rPr>
              <a:t>FALSE ASSUMPTIONS (Stixrud &amp; Johnson)</a:t>
            </a:r>
          </a:p>
        </p:txBody>
      </p:sp>
      <p:sp>
        <p:nvSpPr>
          <p:cNvPr id="28" name="Rectangle 27">
            <a:extLst>
              <a:ext uri="{FF2B5EF4-FFF2-40B4-BE49-F238E27FC236}">
                <a16:creationId xmlns:a16="http://schemas.microsoft.com/office/drawing/2014/main" id="{A76BBD40-26F7-4779-A7E1-17EADF348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0" name="Content Placeholder 2">
            <a:extLst>
              <a:ext uri="{FF2B5EF4-FFF2-40B4-BE49-F238E27FC236}">
                <a16:creationId xmlns:a16="http://schemas.microsoft.com/office/drawing/2014/main" id="{32A1DA0A-D1B5-4930-8093-EC9B6A89026B}"/>
              </a:ext>
            </a:extLst>
          </p:cNvPr>
          <p:cNvGraphicFramePr>
            <a:graphicFrameLocks noGrp="1"/>
          </p:cNvGraphicFramePr>
          <p:nvPr>
            <p:ph idx="1"/>
            <p:extLst>
              <p:ext uri="{D42A27DB-BD31-4B8C-83A1-F6EECF244321}">
                <p14:modId xmlns:p14="http://schemas.microsoft.com/office/powerpoint/2010/main" val="4048612332"/>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35874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F0B0C38-1259-4AEC-B522-265C67B7E1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4" name="Rectangle 13">
              <a:extLst>
                <a:ext uri="{FF2B5EF4-FFF2-40B4-BE49-F238E27FC236}">
                  <a16:creationId xmlns:a16="http://schemas.microsoft.com/office/drawing/2014/main" id="{DF920FA7-F746-4E88-8DF5-E0F327F87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9928A430-0B4B-469C-A5BF-259B1B88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C14068A5-EB61-44D9-8AEE-2053AB6DCC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FA83CADC-6A30-4966-97A2-7890A1BAEB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E8B22A6D-1F5E-4819-9D42-B2DB82B6B4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19A1B461-788F-4C1B-B9FD-002300488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F5AC87AD-DBCB-4785-85EB-52357CC98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F0B1E167-7C46-49B2-81B1-85553209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E7D26D0E-8E73-4C52-A25A-FA4F892FD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id="{BD18F43C-1686-41A2-B5B7-ACCA3D0D76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371525">
            <a:off x="263767" y="411712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 name="Freeform 5">
            <a:extLst>
              <a:ext uri="{FF2B5EF4-FFF2-40B4-BE49-F238E27FC236}">
                <a16:creationId xmlns:a16="http://schemas.microsoft.com/office/drawing/2014/main" id="{600719C4-94EF-484D-B445-651DB46CA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800000">
            <a:off x="457200" y="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32" name="Freeform 5">
            <a:extLst>
              <a:ext uri="{FF2B5EF4-FFF2-40B4-BE49-F238E27FC236}">
                <a16:creationId xmlns:a16="http://schemas.microsoft.com/office/drawing/2014/main" id="{D4F6EF1C-3A3C-4A43-8589-36603CB36E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4" name="Picture 4">
            <a:extLst>
              <a:ext uri="{FF2B5EF4-FFF2-40B4-BE49-F238E27FC236}">
                <a16:creationId xmlns:a16="http://schemas.microsoft.com/office/drawing/2014/main" id="{79202063-4758-470B-A52B-D2303A7F0CB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79395" y="474132"/>
            <a:ext cx="5211540" cy="3439617"/>
          </a:xfrm>
          <a:prstGeom prst="roundRect">
            <a:avLst>
              <a:gd name="adj" fmla="val 1858"/>
            </a:avLst>
          </a:prstGeom>
          <a:effectLst/>
        </p:spPr>
      </p:pic>
      <p:pic>
        <p:nvPicPr>
          <p:cNvPr id="7" name="Picture 7" descr="A picture containing sky, outdoor, mountain&#10;&#10;Description automatically generated">
            <a:extLst>
              <a:ext uri="{FF2B5EF4-FFF2-40B4-BE49-F238E27FC236}">
                <a16:creationId xmlns:a16="http://schemas.microsoft.com/office/drawing/2014/main" id="{0174085A-EB7F-4519-B27E-377DE325154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271829" y="473338"/>
            <a:ext cx="5172356" cy="3439617"/>
          </a:xfrm>
          <a:prstGeom prst="roundRect">
            <a:avLst>
              <a:gd name="adj" fmla="val 1858"/>
            </a:avLst>
          </a:prstGeom>
          <a:effectLst/>
        </p:spPr>
      </p:pic>
      <p:sp>
        <p:nvSpPr>
          <p:cNvPr id="34" name="Rectangle 33">
            <a:extLst>
              <a:ext uri="{FF2B5EF4-FFF2-40B4-BE49-F238E27FC236}">
                <a16:creationId xmlns:a16="http://schemas.microsoft.com/office/drawing/2014/main" id="{C93481BC-7012-48F5-8642-E151171C8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TextBox 9">
            <a:extLst>
              <a:ext uri="{FF2B5EF4-FFF2-40B4-BE49-F238E27FC236}">
                <a16:creationId xmlns:a16="http://schemas.microsoft.com/office/drawing/2014/main" id="{382F2829-EB01-4A85-BCB4-95D998F6B03A}"/>
              </a:ext>
            </a:extLst>
          </p:cNvPr>
          <p:cNvSpPr txBox="1"/>
          <p:nvPr/>
        </p:nvSpPr>
        <p:spPr>
          <a:xfrm>
            <a:off x="1533525" y="4652962"/>
            <a:ext cx="351710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PARENTING FROM FEAR</a:t>
            </a:r>
            <a:endParaRPr lang="en-US">
              <a:solidFill>
                <a:schemeClr val="bg1"/>
              </a:solidFill>
            </a:endParaRPr>
          </a:p>
        </p:txBody>
      </p:sp>
      <p:sp>
        <p:nvSpPr>
          <p:cNvPr id="11" name="TextBox 10">
            <a:extLst>
              <a:ext uri="{FF2B5EF4-FFF2-40B4-BE49-F238E27FC236}">
                <a16:creationId xmlns:a16="http://schemas.microsoft.com/office/drawing/2014/main" id="{ABB71201-9083-4745-97A0-49098C6D9EB6}"/>
              </a:ext>
            </a:extLst>
          </p:cNvPr>
          <p:cNvSpPr txBox="1"/>
          <p:nvPr/>
        </p:nvSpPr>
        <p:spPr>
          <a:xfrm>
            <a:off x="7272337" y="4760118"/>
            <a:ext cx="317182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PARENTING FROM TRUST</a:t>
            </a:r>
            <a:endParaRPr lang="en-US">
              <a:solidFill>
                <a:schemeClr val="bg1"/>
              </a:solidFill>
            </a:endParaRPr>
          </a:p>
        </p:txBody>
      </p:sp>
      <p:pic>
        <p:nvPicPr>
          <p:cNvPr id="12" name="Picture 18" descr="A picture containing shape&#10;&#10;Description automatically generated">
            <a:extLst>
              <a:ext uri="{FF2B5EF4-FFF2-40B4-BE49-F238E27FC236}">
                <a16:creationId xmlns:a16="http://schemas.microsoft.com/office/drawing/2014/main" id="{B3A83920-665A-45B1-A8A6-EB85F238B5FE}"/>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rot="20580000">
            <a:off x="5041247" y="4352936"/>
            <a:ext cx="2100262" cy="1770027"/>
          </a:xfrm>
          <a:prstGeom prst="rect">
            <a:avLst/>
          </a:prstGeom>
        </p:spPr>
      </p:pic>
    </p:spTree>
    <p:extLst>
      <p:ext uri="{BB962C8B-B14F-4D97-AF65-F5344CB8AC3E}">
        <p14:creationId xmlns:p14="http://schemas.microsoft.com/office/powerpoint/2010/main" val="2592469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98CD42C-2E98-437C-AF0D-ADB770381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Freeform 5">
            <a:extLst>
              <a:ext uri="{FF2B5EF4-FFF2-40B4-BE49-F238E27FC236}">
                <a16:creationId xmlns:a16="http://schemas.microsoft.com/office/drawing/2014/main" id="{3AA7B5C7-7348-4EFC-BEE4-5AA469D57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id="{F8D6E336-749B-4539-AB4A-6B7A4340710A}"/>
              </a:ext>
            </a:extLst>
          </p:cNvPr>
          <p:cNvSpPr>
            <a:spLocks noGrp="1"/>
          </p:cNvSpPr>
          <p:nvPr>
            <p:ph type="title"/>
          </p:nvPr>
        </p:nvSpPr>
        <p:spPr>
          <a:xfrm>
            <a:off x="1154954" y="973669"/>
            <a:ext cx="8825659" cy="706964"/>
          </a:xfrm>
        </p:spPr>
        <p:txBody>
          <a:bodyPr>
            <a:normAutofit/>
          </a:bodyPr>
          <a:lstStyle/>
          <a:p>
            <a:r>
              <a:rPr lang="en-US">
                <a:solidFill>
                  <a:srgbClr val="FFFFFF"/>
                </a:solidFill>
              </a:rPr>
              <a:t>THE KEY TO SELF-DRIVE</a:t>
            </a:r>
          </a:p>
        </p:txBody>
      </p:sp>
      <p:sp>
        <p:nvSpPr>
          <p:cNvPr id="28" name="Rectangle 27">
            <a:extLst>
              <a:ext uri="{FF2B5EF4-FFF2-40B4-BE49-F238E27FC236}">
                <a16:creationId xmlns:a16="http://schemas.microsoft.com/office/drawing/2014/main" id="{A76BBD40-26F7-4779-A7E1-17EADF348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0" name="Content Placeholder 2">
            <a:extLst>
              <a:ext uri="{FF2B5EF4-FFF2-40B4-BE49-F238E27FC236}">
                <a16:creationId xmlns:a16="http://schemas.microsoft.com/office/drawing/2014/main" id="{22FB06C0-F11F-4FD3-A370-B6D341538B99}"/>
              </a:ext>
            </a:extLst>
          </p:cNvPr>
          <p:cNvGraphicFramePr>
            <a:graphicFrameLocks noGrp="1"/>
          </p:cNvGraphicFramePr>
          <p:nvPr>
            <p:ph idx="1"/>
            <p:extLst>
              <p:ext uri="{D42A27DB-BD31-4B8C-83A1-F6EECF244321}">
                <p14:modId xmlns:p14="http://schemas.microsoft.com/office/powerpoint/2010/main" val="2545075316"/>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738388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 name="Rectangle 29">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DDAD06E8-5676-44ED-B208-1B1E558C1202}"/>
              </a:ext>
            </a:extLst>
          </p:cNvPr>
          <p:cNvSpPr>
            <a:spLocks noGrp="1"/>
          </p:cNvSpPr>
          <p:nvPr>
            <p:ph type="title"/>
          </p:nvPr>
        </p:nvSpPr>
        <p:spPr>
          <a:xfrm>
            <a:off x="1154955" y="973667"/>
            <a:ext cx="2942210" cy="4833745"/>
          </a:xfrm>
        </p:spPr>
        <p:txBody>
          <a:bodyPr>
            <a:normAutofit/>
          </a:bodyPr>
          <a:lstStyle/>
          <a:p>
            <a:r>
              <a:rPr lang="en-US">
                <a:solidFill>
                  <a:srgbClr val="EBEBEB"/>
                </a:solidFill>
              </a:rPr>
              <a:t>WHAT IS GETTING IN THE WAY?</a:t>
            </a:r>
          </a:p>
        </p:txBody>
      </p:sp>
      <p:sp>
        <p:nvSpPr>
          <p:cNvPr id="36" name="Rectangle 35">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8" name="Content Placeholder 2">
            <a:extLst>
              <a:ext uri="{FF2B5EF4-FFF2-40B4-BE49-F238E27FC236}">
                <a16:creationId xmlns:a16="http://schemas.microsoft.com/office/drawing/2014/main" id="{6E548C13-C7CA-4EC1-841C-B710766AC501}"/>
              </a:ext>
            </a:extLst>
          </p:cNvPr>
          <p:cNvGraphicFramePr>
            <a:graphicFrameLocks noGrp="1"/>
          </p:cNvGraphicFramePr>
          <p:nvPr>
            <p:ph idx="1"/>
            <p:extLst>
              <p:ext uri="{D42A27DB-BD31-4B8C-83A1-F6EECF244321}">
                <p14:modId xmlns:p14="http://schemas.microsoft.com/office/powerpoint/2010/main" val="380111895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0540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8" name="Group 127">
            <a:extLst>
              <a:ext uri="{FF2B5EF4-FFF2-40B4-BE49-F238E27FC236}">
                <a16:creationId xmlns:a16="http://schemas.microsoft.com/office/drawing/2014/main" id="{1D4F4DA4-C427-4DEF-91E0-8E7129A4B3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9" name="Rectangle 128">
              <a:extLst>
                <a:ext uri="{FF2B5EF4-FFF2-40B4-BE49-F238E27FC236}">
                  <a16:creationId xmlns:a16="http://schemas.microsoft.com/office/drawing/2014/main" id="{8A59FAFC-7B5E-427D-A4B0-8DD38FC5C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0" name="Oval 129">
              <a:extLst>
                <a:ext uri="{FF2B5EF4-FFF2-40B4-BE49-F238E27FC236}">
                  <a16:creationId xmlns:a16="http://schemas.microsoft.com/office/drawing/2014/main" id="{B5E46F92-B11F-4D04-84C1-B48CE43C66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1" name="Oval 130">
              <a:extLst>
                <a:ext uri="{FF2B5EF4-FFF2-40B4-BE49-F238E27FC236}">
                  <a16:creationId xmlns:a16="http://schemas.microsoft.com/office/drawing/2014/main" id="{E49A7C8E-F405-4731-86CC-6F65E0AD6C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2" name="Oval 131">
              <a:extLst>
                <a:ext uri="{FF2B5EF4-FFF2-40B4-BE49-F238E27FC236}">
                  <a16:creationId xmlns:a16="http://schemas.microsoft.com/office/drawing/2014/main" id="{C61AA71F-D19D-4361-A8DD-FB1505D4A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3" name="Freeform 5">
              <a:extLst>
                <a:ext uri="{FF2B5EF4-FFF2-40B4-BE49-F238E27FC236}">
                  <a16:creationId xmlns:a16="http://schemas.microsoft.com/office/drawing/2014/main" id="{9A66077B-2F4D-4996-B9E4-70A41DC7B9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4" name="Freeform 5">
              <a:extLst>
                <a:ext uri="{FF2B5EF4-FFF2-40B4-BE49-F238E27FC236}">
                  <a16:creationId xmlns:a16="http://schemas.microsoft.com/office/drawing/2014/main" id="{8E765F22-322F-4361-8A97-254C7B4422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5" name="Freeform 5">
              <a:extLst>
                <a:ext uri="{FF2B5EF4-FFF2-40B4-BE49-F238E27FC236}">
                  <a16:creationId xmlns:a16="http://schemas.microsoft.com/office/drawing/2014/main" id="{509B3A9B-4394-4305-9D7B-FD39CE4331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7" name="Rectangle 136">
            <a:extLst>
              <a:ext uri="{FF2B5EF4-FFF2-40B4-BE49-F238E27FC236}">
                <a16:creationId xmlns:a16="http://schemas.microsoft.com/office/drawing/2014/main" id="{8DCAC2A9-D869-46E1-9DD3-353AE3254A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E98CD42C-2E98-437C-AF0D-ADB770381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Freeform 5">
            <a:extLst>
              <a:ext uri="{FF2B5EF4-FFF2-40B4-BE49-F238E27FC236}">
                <a16:creationId xmlns:a16="http://schemas.microsoft.com/office/drawing/2014/main" id="{3AA7B5C7-7348-4EFC-BEE4-5AA469D57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id="{FBDDBDE1-ECB7-40B4-9C3E-9F940FDBDD69}"/>
              </a:ext>
            </a:extLst>
          </p:cNvPr>
          <p:cNvSpPr>
            <a:spLocks noGrp="1"/>
          </p:cNvSpPr>
          <p:nvPr>
            <p:ph type="title"/>
          </p:nvPr>
        </p:nvSpPr>
        <p:spPr>
          <a:xfrm>
            <a:off x="1154954" y="973669"/>
            <a:ext cx="8825659" cy="706964"/>
          </a:xfrm>
        </p:spPr>
        <p:txBody>
          <a:bodyPr vert="horz" lIns="91440" tIns="45720" rIns="91440" bIns="45720" rtlCol="0" anchor="ctr">
            <a:normAutofit/>
          </a:bodyPr>
          <a:lstStyle/>
          <a:p>
            <a:r>
              <a:rPr lang="en-US">
                <a:solidFill>
                  <a:srgbClr val="FFFFFF"/>
                </a:solidFill>
              </a:rPr>
              <a:t>HOW TO?</a:t>
            </a:r>
          </a:p>
        </p:txBody>
      </p:sp>
      <p:sp>
        <p:nvSpPr>
          <p:cNvPr id="143" name="Rectangle 142">
            <a:extLst>
              <a:ext uri="{FF2B5EF4-FFF2-40B4-BE49-F238E27FC236}">
                <a16:creationId xmlns:a16="http://schemas.microsoft.com/office/drawing/2014/main" id="{A76BBD40-26F7-4779-A7E1-17EADF348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89" name="TextBox 2">
            <a:extLst>
              <a:ext uri="{FF2B5EF4-FFF2-40B4-BE49-F238E27FC236}">
                <a16:creationId xmlns:a16="http://schemas.microsoft.com/office/drawing/2014/main" id="{D2CEA02B-2C7D-4588-B6E8-99D86F914A00}"/>
              </a:ext>
            </a:extLst>
          </p:cNvPr>
          <p:cNvGraphicFramePr/>
          <p:nvPr>
            <p:extLst>
              <p:ext uri="{D42A27DB-BD31-4B8C-83A1-F6EECF244321}">
                <p14:modId xmlns:p14="http://schemas.microsoft.com/office/powerpoint/2010/main" val="1483958522"/>
              </p:ext>
            </p:extLst>
          </p:nvPr>
        </p:nvGraphicFramePr>
        <p:xfrm>
          <a:off x="1275028" y="1693069"/>
          <a:ext cx="9625383" cy="4518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996264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21">
            <a:extLst>
              <a:ext uri="{FF2B5EF4-FFF2-40B4-BE49-F238E27FC236}">
                <a16:creationId xmlns:a16="http://schemas.microsoft.com/office/drawing/2014/main" id="{E98CD42C-2E98-437C-AF0D-ADB770381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Freeform 5">
            <a:extLst>
              <a:ext uri="{FF2B5EF4-FFF2-40B4-BE49-F238E27FC236}">
                <a16:creationId xmlns:a16="http://schemas.microsoft.com/office/drawing/2014/main" id="{3AA7B5C7-7348-4EFC-BEE4-5AA469D57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id="{EE2C8972-DDCF-42D4-9600-E1F8D02FC8A4}"/>
              </a:ext>
            </a:extLst>
          </p:cNvPr>
          <p:cNvSpPr>
            <a:spLocks noGrp="1"/>
          </p:cNvSpPr>
          <p:nvPr>
            <p:ph type="title"/>
          </p:nvPr>
        </p:nvSpPr>
        <p:spPr>
          <a:xfrm>
            <a:off x="1154954" y="973669"/>
            <a:ext cx="8825659" cy="706964"/>
          </a:xfrm>
        </p:spPr>
        <p:txBody>
          <a:bodyPr>
            <a:normAutofit/>
          </a:bodyPr>
          <a:lstStyle/>
          <a:p>
            <a:r>
              <a:rPr lang="en-US">
                <a:solidFill>
                  <a:srgbClr val="FFFFFF"/>
                </a:solidFill>
              </a:rPr>
              <a:t>VOLUNTEERING IDEAS</a:t>
            </a:r>
          </a:p>
        </p:txBody>
      </p:sp>
      <p:sp>
        <p:nvSpPr>
          <p:cNvPr id="21" name="Rectangle 25">
            <a:extLst>
              <a:ext uri="{FF2B5EF4-FFF2-40B4-BE49-F238E27FC236}">
                <a16:creationId xmlns:a16="http://schemas.microsoft.com/office/drawing/2014/main" id="{A76BBD40-26F7-4779-A7E1-17EADF348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3" name="Content Placeholder 2">
            <a:extLst>
              <a:ext uri="{FF2B5EF4-FFF2-40B4-BE49-F238E27FC236}">
                <a16:creationId xmlns:a16="http://schemas.microsoft.com/office/drawing/2014/main" id="{97BA9EFC-BA36-42E2-8B8A-FB0FD5FB797E}"/>
              </a:ext>
            </a:extLst>
          </p:cNvPr>
          <p:cNvGraphicFramePr>
            <a:graphicFrameLocks noGrp="1"/>
          </p:cNvGraphicFramePr>
          <p:nvPr>
            <p:ph idx="1"/>
            <p:extLst>
              <p:ext uri="{D42A27DB-BD31-4B8C-83A1-F6EECF244321}">
                <p14:modId xmlns:p14="http://schemas.microsoft.com/office/powerpoint/2010/main" val="3093826381"/>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336531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8E92A9B-56BB-484E-A885-6FF999C15F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9" name="Rectangle 8">
              <a:extLst>
                <a:ext uri="{FF2B5EF4-FFF2-40B4-BE49-F238E27FC236}">
                  <a16:creationId xmlns:a16="http://schemas.microsoft.com/office/drawing/2014/main" id="{882D236D-EC3D-4158-9972-C92C36D60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9F1A34D6-00E0-4160-B42C-C0F61837F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8F0CCB13-1DEC-47CE-B46A-6F89115275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287698F-BA3C-4B14-8EFD-4BB510CA8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id="{E098F9C4-2AE2-4FA4-974F-9C9F4ED35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a:extLst>
                <a:ext uri="{FF2B5EF4-FFF2-40B4-BE49-F238E27FC236}">
                  <a16:creationId xmlns:a16="http://schemas.microsoft.com/office/drawing/2014/main" id="{BD6C01FB-DF9D-42FE-9C82-DEF119DB6A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a:extLst>
                <a:ext uri="{FF2B5EF4-FFF2-40B4-BE49-F238E27FC236}">
                  <a16:creationId xmlns:a16="http://schemas.microsoft.com/office/drawing/2014/main" id="{7B264309-727F-43C4-9E15-AB69155D89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3E20E404-0173-46F6-9DC4-C960A57783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2" name="Rectangle 21">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8123444F-BEF9-464D-9F9D-C92DC269CA87}"/>
              </a:ext>
            </a:extLst>
          </p:cNvPr>
          <p:cNvSpPr>
            <a:spLocks noGrp="1"/>
          </p:cNvSpPr>
          <p:nvPr>
            <p:ph type="title"/>
          </p:nvPr>
        </p:nvSpPr>
        <p:spPr>
          <a:xfrm>
            <a:off x="836247" y="1085549"/>
            <a:ext cx="3430947" cy="4686903"/>
          </a:xfrm>
        </p:spPr>
        <p:txBody>
          <a:bodyPr vert="horz" lIns="91440" tIns="45720" rIns="91440" bIns="45720" rtlCol="0" anchor="ctr">
            <a:normAutofit/>
          </a:bodyPr>
          <a:lstStyle/>
          <a:p>
            <a:pPr algn="r"/>
            <a:r>
              <a:rPr lang="en-US">
                <a:solidFill>
                  <a:schemeClr val="tx1"/>
                </a:solidFill>
              </a:rPr>
              <a:t>BOOKS</a:t>
            </a:r>
          </a:p>
        </p:txBody>
      </p:sp>
      <p:cxnSp>
        <p:nvCxnSpPr>
          <p:cNvPr id="25" name="Straight Connector 24">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6380433-3FFE-4E02-8393-A7C88869966C}"/>
              </a:ext>
            </a:extLst>
          </p:cNvPr>
          <p:cNvSpPr txBox="1"/>
          <p:nvPr/>
        </p:nvSpPr>
        <p:spPr>
          <a:xfrm>
            <a:off x="5041399" y="1085549"/>
            <a:ext cx="5579707" cy="468690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marL="285750" indent="-285750" defTabSz="457200">
              <a:spcBef>
                <a:spcPts val="1000"/>
              </a:spcBef>
              <a:buClr>
                <a:schemeClr val="accent1"/>
              </a:buClr>
              <a:buSzPct val="80000"/>
              <a:buFont typeface="Wingdings"/>
              <a:buChar char="Ø"/>
            </a:pPr>
            <a:endParaRPr lang="en-US" dirty="0"/>
          </a:p>
          <a:p>
            <a:pPr marL="285750" indent="-285750" defTabSz="457200">
              <a:spcBef>
                <a:spcPts val="1000"/>
              </a:spcBef>
              <a:buClr>
                <a:schemeClr val="accent1"/>
              </a:buClr>
              <a:buSzPct val="80000"/>
              <a:buFont typeface="Wingdings"/>
              <a:buChar char="Ø"/>
            </a:pPr>
            <a:endParaRPr lang="en-US" dirty="0"/>
          </a:p>
          <a:p>
            <a:pPr marL="285750" indent="-285750" defTabSz="457200">
              <a:spcBef>
                <a:spcPts val="1000"/>
              </a:spcBef>
              <a:buClr>
                <a:schemeClr val="accent1"/>
              </a:buClr>
              <a:buSzPct val="80000"/>
              <a:buFont typeface="Wingdings"/>
              <a:buChar char="Ø"/>
            </a:pPr>
            <a:endParaRPr lang="en-US" dirty="0"/>
          </a:p>
          <a:p>
            <a:pPr marL="285750" indent="-285750" defTabSz="457200">
              <a:spcBef>
                <a:spcPts val="1000"/>
              </a:spcBef>
              <a:buClr>
                <a:schemeClr val="accent1"/>
              </a:buClr>
              <a:buSzPct val="80000"/>
              <a:buFont typeface="Wingdings"/>
              <a:buChar char="Ø"/>
            </a:pPr>
            <a:endParaRPr lang="en-US" sz="1200"/>
          </a:p>
          <a:p>
            <a:pPr marL="285750" indent="-285750" defTabSz="457200">
              <a:spcBef>
                <a:spcPts val="1000"/>
              </a:spcBef>
              <a:buClr>
                <a:schemeClr val="accent1"/>
              </a:buClr>
              <a:buSzPct val="80000"/>
              <a:buFont typeface="Wingdings"/>
              <a:buChar char="Ø"/>
            </a:pPr>
            <a:endParaRPr lang="en-US" sz="1200" dirty="0"/>
          </a:p>
          <a:p>
            <a:pPr marL="285750" indent="-285750" defTabSz="457200">
              <a:spcBef>
                <a:spcPts val="1000"/>
              </a:spcBef>
              <a:buClr>
                <a:schemeClr val="accent1"/>
              </a:buClr>
              <a:buSzPct val="80000"/>
              <a:buFont typeface="Wingdings"/>
              <a:buChar char="Ø"/>
            </a:pPr>
            <a:endParaRPr lang="en-US" sz="1200" dirty="0"/>
          </a:p>
          <a:p>
            <a:pPr marL="285750" indent="-285750" defTabSz="457200">
              <a:spcBef>
                <a:spcPts val="1000"/>
              </a:spcBef>
              <a:buClr>
                <a:schemeClr val="accent1"/>
              </a:buClr>
              <a:buSzPct val="80000"/>
              <a:buFont typeface="Wingdings"/>
              <a:buChar char="Ø"/>
            </a:pPr>
            <a:endParaRPr lang="en-US" sz="1200" dirty="0"/>
          </a:p>
          <a:p>
            <a:pPr marL="285750" indent="-285750" defTabSz="457200">
              <a:spcBef>
                <a:spcPts val="1000"/>
              </a:spcBef>
              <a:buClr>
                <a:schemeClr val="accent1"/>
              </a:buClr>
              <a:buSzPct val="80000"/>
              <a:buFont typeface="Wingdings"/>
              <a:buChar char="Ø"/>
            </a:pPr>
            <a:endParaRPr lang="en-US" sz="1200" dirty="0"/>
          </a:p>
          <a:p>
            <a:pPr marL="285750" indent="-285750" defTabSz="457200">
              <a:spcBef>
                <a:spcPts val="1000"/>
              </a:spcBef>
              <a:buClr>
                <a:schemeClr val="accent1"/>
              </a:buClr>
              <a:buSzPct val="80000"/>
              <a:buFont typeface="Wingdings"/>
              <a:buChar char="Ø"/>
            </a:pPr>
            <a:endParaRPr lang="en-US" sz="1200" dirty="0"/>
          </a:p>
          <a:p>
            <a:pPr marL="285750" indent="-285750" defTabSz="457200">
              <a:spcBef>
                <a:spcPts val="1000"/>
              </a:spcBef>
              <a:buClr>
                <a:schemeClr val="accent1"/>
              </a:buClr>
              <a:buSzPct val="80000"/>
              <a:buFont typeface="Arial"/>
              <a:buChar char="•"/>
            </a:pPr>
            <a:endParaRPr lang="en-US" u="sng" dirty="0"/>
          </a:p>
          <a:p>
            <a:pPr defTabSz="457200">
              <a:spcBef>
                <a:spcPts val="1000"/>
              </a:spcBef>
              <a:buClr>
                <a:schemeClr val="accent1"/>
              </a:buClr>
              <a:buSzPct val="80000"/>
            </a:pPr>
            <a:endParaRPr lang="en-US" sz="1200" dirty="0"/>
          </a:p>
          <a:p>
            <a:pPr marL="285750" indent="-285750" defTabSz="457200">
              <a:spcBef>
                <a:spcPts val="1000"/>
              </a:spcBef>
              <a:buClr>
                <a:schemeClr val="accent1"/>
              </a:buClr>
              <a:buSzPct val="80000"/>
              <a:buFont typeface="Wingdings"/>
              <a:buChar char="Ø"/>
            </a:pPr>
            <a:endParaRPr lang="en-US" sz="1200" dirty="0"/>
          </a:p>
          <a:p>
            <a:pPr marL="285750" indent="-285750" defTabSz="457200">
              <a:spcBef>
                <a:spcPts val="1000"/>
              </a:spcBef>
              <a:buClr>
                <a:schemeClr val="accent1"/>
              </a:buClr>
              <a:buSzPct val="80000"/>
              <a:buFont typeface="Wingdings"/>
              <a:buChar char="Ø"/>
            </a:pPr>
            <a:r>
              <a:rPr lang="en-US" sz="1200" dirty="0"/>
              <a:t>The Self-Driven Child. The Science and Sense of Giving your Kids Control Over Their Lives. William </a:t>
            </a:r>
            <a:r>
              <a:rPr lang="en-US" sz="1200" dirty="0" err="1"/>
              <a:t>Stixrud</a:t>
            </a:r>
            <a:r>
              <a:rPr lang="en-US" sz="1200" dirty="0"/>
              <a:t> and Ned Johnson.</a:t>
            </a:r>
          </a:p>
          <a:p>
            <a:pPr marL="285750" indent="-285750" defTabSz="457200">
              <a:spcBef>
                <a:spcPts val="1000"/>
              </a:spcBef>
              <a:buClr>
                <a:schemeClr val="accent1"/>
              </a:buClr>
              <a:buSzPct val="80000"/>
              <a:buFont typeface="Wingdings"/>
              <a:buChar char="Ø"/>
            </a:pPr>
            <a:r>
              <a:rPr lang="en-US" sz="1200" dirty="0"/>
              <a:t>How to Raise Successful People. Esther Wojcicki</a:t>
            </a:r>
          </a:p>
          <a:p>
            <a:pPr marL="285750" indent="-285750" defTabSz="457200">
              <a:spcBef>
                <a:spcPts val="1000"/>
              </a:spcBef>
              <a:buClr>
                <a:schemeClr val="accent1"/>
              </a:buClr>
              <a:buSzPct val="80000"/>
              <a:buFont typeface="Wingdings"/>
              <a:buChar char="Ø"/>
            </a:pPr>
            <a:r>
              <a:rPr lang="en-US" sz="1200" dirty="0"/>
              <a:t>The Self-Motivated Kid: How to Raise Happy, Healthy Children Who Know What They Want and Go After It (Without Being Told). Shimi Kang</a:t>
            </a:r>
          </a:p>
          <a:p>
            <a:pPr marL="285750" indent="-285750" defTabSz="457200">
              <a:spcBef>
                <a:spcPts val="1000"/>
              </a:spcBef>
              <a:buClr>
                <a:schemeClr val="accent1"/>
              </a:buClr>
              <a:buSzPct val="80000"/>
              <a:buFont typeface="Wingdings"/>
              <a:buChar char="Ø"/>
            </a:pPr>
            <a:r>
              <a:rPr lang="en-US" sz="1200" dirty="0"/>
              <a:t>Smart But Scattered: The Revolutionary "Executive Skills" Approach to Helping Kids Reach Their Potential. Peg Dawson and </a:t>
            </a:r>
            <a:r>
              <a:rPr lang="en-US" sz="1200"/>
              <a:t>Richard Guare</a:t>
            </a:r>
            <a:endParaRPr lang="en-US" sz="1200" dirty="0"/>
          </a:p>
          <a:p>
            <a:pPr marL="285750" indent="-285750" defTabSz="457200">
              <a:spcBef>
                <a:spcPts val="1000"/>
              </a:spcBef>
              <a:buClr>
                <a:schemeClr val="accent1"/>
              </a:buClr>
              <a:buSzPct val="80000"/>
              <a:buFont typeface="Wingdings"/>
              <a:buChar char="Ø"/>
            </a:pPr>
            <a:endParaRPr lang="en-US" dirty="0"/>
          </a:p>
          <a:p>
            <a:pPr marL="285750" indent="-285750" defTabSz="457200">
              <a:spcBef>
                <a:spcPts val="1000"/>
              </a:spcBef>
              <a:buClr>
                <a:schemeClr val="accent1"/>
              </a:buClr>
              <a:buSzPct val="80000"/>
              <a:buFont typeface="Arial"/>
              <a:buChar char="•"/>
            </a:pPr>
            <a:endParaRPr lang="en-US" dirty="0"/>
          </a:p>
          <a:p>
            <a:pPr marL="285750" indent="-285750" defTabSz="457200">
              <a:spcBef>
                <a:spcPts val="1000"/>
              </a:spcBef>
              <a:buClr>
                <a:schemeClr val="accent1"/>
              </a:buClr>
              <a:buSzPct val="80000"/>
              <a:buFont typeface="Arial"/>
              <a:buChar char="•"/>
            </a:pPr>
            <a:endParaRPr lang="en-US" dirty="0"/>
          </a:p>
          <a:p>
            <a:pPr marL="285750" indent="-285750" defTabSz="457200">
              <a:spcBef>
                <a:spcPts val="1000"/>
              </a:spcBef>
              <a:buClr>
                <a:schemeClr val="accent1"/>
              </a:buClr>
              <a:buSzPct val="80000"/>
              <a:buFont typeface="Wingdings"/>
              <a:buChar char="Ø"/>
            </a:pPr>
            <a:endParaRPr lang="en-US" dirty="0"/>
          </a:p>
          <a:p>
            <a:pPr marL="285750" indent="-285750" defTabSz="457200">
              <a:spcBef>
                <a:spcPts val="1000"/>
              </a:spcBef>
              <a:buClr>
                <a:schemeClr val="accent1"/>
              </a:buClr>
              <a:buSzPct val="80000"/>
              <a:buFont typeface="Wingdings"/>
              <a:buChar char="Ø"/>
            </a:pPr>
            <a:endParaRPr lang="en-US" dirty="0"/>
          </a:p>
          <a:p>
            <a:pPr marL="285750" indent="-285750" defTabSz="457200">
              <a:spcBef>
                <a:spcPts val="1000"/>
              </a:spcBef>
              <a:buClr>
                <a:schemeClr val="accent1"/>
              </a:buClr>
              <a:buSzPct val="80000"/>
              <a:buFont typeface="Wingdings"/>
              <a:buChar char="Ø"/>
            </a:pPr>
            <a:endParaRPr lang="en-US" dirty="0"/>
          </a:p>
          <a:p>
            <a:pPr defTabSz="457200">
              <a:spcBef>
                <a:spcPts val="1000"/>
              </a:spcBef>
              <a:buClr>
                <a:schemeClr val="accent1"/>
              </a:buClr>
              <a:buSzPct val="80000"/>
              <a:buFont typeface="Wingdings 3" charset="2"/>
              <a:buChar char=""/>
            </a:pPr>
            <a:endParaRPr lang="en-US" dirty="0"/>
          </a:p>
          <a:p>
            <a:pPr defTabSz="457200">
              <a:spcBef>
                <a:spcPts val="1000"/>
              </a:spcBef>
              <a:buClr>
                <a:schemeClr val="accent1"/>
              </a:buClr>
              <a:buSzPct val="80000"/>
              <a:buFont typeface="Wingdings 3" charset="2"/>
              <a:buChar char=""/>
            </a:pPr>
            <a:endParaRPr lang="en-US" dirty="0"/>
          </a:p>
        </p:txBody>
      </p:sp>
      <p:sp>
        <p:nvSpPr>
          <p:cNvPr id="27"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29"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3567308359"/>
      </p:ext>
    </p:extLst>
  </p:cSld>
  <p:clrMapOvr>
    <a:overrideClrMapping bg1="dk1" tx1="lt1" bg2="dk2" tx2="lt2" accent1="accent1" accent2="accent2" accent3="accent3" accent4="accent4" accent5="accent5" accent6="accent6" hlink="hlink" folHlink="folHlink"/>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WBDocument" ma:contentTypeID="0x010100F4C63C3BD852AE468EAEFD0E6C57C64F02004CB0011ED897CD4F93119B5E091A5007" ma:contentTypeVersion="616" ma:contentTypeDescription="" ma:contentTypeScope="" ma:versionID="3694f7d53ea8e164c47ca22d65b2da8f">
  <xsd:schema xmlns:xsd="http://www.w3.org/2001/XMLSchema" xmlns:xs="http://www.w3.org/2001/XMLSchema" xmlns:p="http://schemas.microsoft.com/office/2006/metadata/properties" xmlns:ns3="3e02667f-0271-471b-bd6e-11a2e16def1d" targetNamespace="http://schemas.microsoft.com/office/2006/metadata/properties" ma:root="true" ma:fieldsID="b1af3950ac033259d5900f9a92ccebd8" ns3:_="">
    <xsd:import namespace="3e02667f-0271-471b-bd6e-11a2e16def1d"/>
    <xsd:element name="properties">
      <xsd:complexType>
        <xsd:sequence>
          <xsd:element name="documentManagement">
            <xsd:complexType>
              <xsd:all>
                <xsd:element ref="ns3:WBDocs_Document_Date" minOccurs="0"/>
                <xsd:element ref="ns3:WBDocs_Information_Classification"/>
                <xsd:element ref="ns3:TaxCatchAll" minOccurs="0"/>
                <xsd:element ref="ns3:TaxCatchAllLabel" minOccurs="0"/>
                <xsd:element ref="ns3:_dlc_DocId" minOccurs="0"/>
                <xsd:element ref="ns3:_dlc_DocIdUrl" minOccurs="0"/>
                <xsd:element ref="ns3:_dlc_DocIdPersistId" minOccurs="0"/>
                <xsd:element ref="ns3:WBDocs_Access_To_Info_Exception" minOccurs="0"/>
                <xsd:element ref="ns3:o1cb080a3dca4eb8a0fd03c7cc8bf8f7" minOccurs="0"/>
                <xsd:element ref="ns3:i008215bacac45029ee8cafff4c8e93b" minOccurs="0"/>
                <xsd:element ref="ns3:OneCMS_Subcategory" minOccurs="0"/>
                <xsd:element ref="ns3:OneCMS_Category" minOccurs="0"/>
                <xsd:element ref="ns3: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WBDocs_Document_Date" ma:index="3" nillable="true" ma:displayName="Document Date" ma:default="[today]" ma:format="DateTime" ma:internalName="WBDocs_Document_Date" ma:readOnly="false">
      <xsd:simpleType>
        <xsd:restriction base="dms:DateTime"/>
      </xsd:simpleType>
    </xsd:element>
    <xsd:element name="WBDocs_Information_Classification" ma:index="4" ma:displayName="Information Classification" ma:default="Official Use Only" ma:format="Dropdown" ma:internalName="WBDocs_Information_Classification" ma:readOnly="false">
      <xsd:simpleType>
        <xsd:restriction base="dms:Choice">
          <xsd:enumeration value="Public"/>
          <xsd:enumeration value="Official Use Only"/>
          <xsd:enumeration value="Confidential"/>
          <xsd:enumeration value="Strictly Confidential"/>
        </xsd:restriction>
      </xsd:simpleType>
    </xsd:element>
    <xsd:element name="TaxCatchAll" ma:index="6" nillable="true" ma:displayName="Taxonomy Catch All Column" ma:hidden="true" ma:list="{da6ebd7c-1177-43b1-bedc-9c74b8d3d12a}" ma:internalName="TaxCatchAll" ma:showField="CatchAllData" ma:web="b65dbbb7-2f19-44ad-ab55-2e66313386bf">
      <xsd:complexType>
        <xsd:complexContent>
          <xsd:extension base="dms:MultiChoiceLookup">
            <xsd:sequence>
              <xsd:element name="Value" type="dms:Lookup" maxOccurs="unbounded" minOccurs="0" nillable="true"/>
            </xsd:sequence>
          </xsd:extension>
        </xsd:complexContent>
      </xsd:complexType>
    </xsd:element>
    <xsd:element name="TaxCatchAllLabel" ma:index="7" nillable="true" ma:displayName="Taxonomy Catch All Column1" ma:hidden="true" ma:list="{da6ebd7c-1177-43b1-bedc-9c74b8d3d12a}" ma:internalName="TaxCatchAllLabel" ma:readOnly="true" ma:showField="CatchAllDataLabel" ma:web="b65dbbb7-2f19-44ad-ab55-2e66313386bf">
      <xsd:complexType>
        <xsd:complexContent>
          <xsd:extension base="dms:MultiChoiceLookup">
            <xsd:sequence>
              <xsd:element name="Value" type="dms:Lookup" maxOccurs="unbounded" minOccurs="0" nillable="true"/>
            </xsd:sequence>
          </xsd:extension>
        </xsd:complexContent>
      </xsd:complex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WBDocs_Access_To_Info_Exception" ma:index="13" nillable="true" ma:displayName="Access to Info Exception" ma:default="12. Not Assessed" ma:format="Dropdown" ma:internalName="WBDocs_Access_To_Info_Exception">
      <xsd:simpleType>
        <xsd:restriction base="dms:Choice">
          <xsd:enumeration value="1. Personal"/>
          <xsd:enumeration value="2. Executive Director's Communications"/>
          <xsd:enumeration value="3. Board Ethics Committee"/>
          <xsd:enumeration value="4. Attorney-Client Privilege"/>
          <xsd:enumeration value="5. Security &amp; Safety"/>
          <xsd:enumeration value="6. Other Disclosure Regimes"/>
          <xsd:enumeration value="7. Client / Third Party Confidence"/>
          <xsd:enumeration value="8. Corporate/Administrative"/>
          <xsd:enumeration value="9. Deliberative"/>
          <xsd:enumeration value="10a-c. Financial - Forecast/Analysis/Transactions"/>
          <xsd:enumeration value="10d. Financial - Banking &amp; Billing"/>
          <xsd:enumeration value="11. Bank's Prerogative to Restrict"/>
          <xsd:enumeration value="12. Not Assessed"/>
          <xsd:enumeration value="13. Not Applicable"/>
          <xsd:enumeration value="Unknown Policy Restriction"/>
        </xsd:restriction>
      </xsd:simpleType>
    </xsd:element>
    <xsd:element name="o1cb080a3dca4eb8a0fd03c7cc8bf8f7" ma:index="15" nillable="true" ma:taxonomy="true" ma:internalName="o1cb080a3dca4eb8a0fd03c7cc8bf8f7" ma:taxonomyFieldName="WBDocs_Local_Document_Type" ma:displayName="Local Document Type" ma:readOnly="false" ma:default="" ma:fieldId="{81cb080a-3dca-4eb8-a0fd-03c7cc8bf8f7}" ma:taxonomyMulti="true" ma:sspId="2a6c10d7-b926-4fc0-945e-3cbf5049f6bd" ma:termSetId="ec380048-e675-43f7-9194-41567bcb0af6" ma:anchorId="00000000-0000-0000-0000-000000000000" ma:open="false" ma:isKeyword="false">
      <xsd:complexType>
        <xsd:sequence>
          <xsd:element ref="pc:Terms" minOccurs="0" maxOccurs="1"/>
        </xsd:sequence>
      </xsd:complexType>
    </xsd:element>
    <xsd:element name="i008215bacac45029ee8cafff4c8e93b" ma:index="17" nillable="true" ma:taxonomy="true" ma:internalName="i008215bacac45029ee8cafff4c8e93b" ma:taxonomyFieldName="WBDocs_Originating_Unit" ma:displayName="Originating unit" ma:readOnly="false" ma:default="-1;#WBGMP|cbbd30a0-22f0-4972-b55a-f65faae5191a'" ma:fieldId="{2008215b-acac-4502-9ee8-cafff4c8e93b}" ma:taxonomyMulti="true" ma:sspId="2a6c10d7-b926-4fc0-945e-3cbf5049f6bd" ma:termSetId="806c0147-d557-463e-8bb0-983f4f318bd5" ma:anchorId="00000000-0000-0000-0000-000000000000" ma:open="false" ma:isKeyword="false">
      <xsd:complexType>
        <xsd:sequence>
          <xsd:element ref="pc:Terms" minOccurs="0" maxOccurs="1"/>
        </xsd:sequence>
      </xsd:complexType>
    </xsd:element>
    <xsd:element name="OneCMS_Subcategory" ma:index="21" nillable="true" ma:displayName="Subcategory" ma:hidden="true" ma:internalName="OneCMS_Subcategory" ma:readOnly="false">
      <xsd:simpleType>
        <xsd:restriction base="dms:Text"/>
      </xsd:simpleType>
    </xsd:element>
    <xsd:element name="OneCMS_Category" ma:index="22" nillable="true" ma:displayName="Category" ma:hidden="true" ma:internalName="OneCMS_Category" ma:readOnly="false">
      <xsd:simpleType>
        <xsd:restriction base="dms:Text"/>
      </xsd:simpleType>
    </xsd:element>
    <xsd:element name="Abstract" ma:index="23" nillable="true" ma:displayName="Abstract" ma:hidden="true" ma:internalName="Abstract"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a6c10d7-b926-4fc0-945e-3cbf5049f6bd" ContentTypeId="0x010100F4C63C3BD852AE468EAEFD0E6C57C64F02" PreviousValue="false"/>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o1cb080a3dca4eb8a0fd03c7cc8bf8f7 xmlns="3e02667f-0271-471b-bd6e-11a2e16def1d">
      <Terms xmlns="http://schemas.microsoft.com/office/infopath/2007/PartnerControls"/>
    </o1cb080a3dca4eb8a0fd03c7cc8bf8f7>
    <Abstract xmlns="3e02667f-0271-471b-bd6e-11a2e16def1d" xsi:nil="true"/>
    <WBDocs_Access_To_Info_Exception xmlns="3e02667f-0271-471b-bd6e-11a2e16def1d">12. Not Assessed</WBDocs_Access_To_Info_Exception>
    <WBDocs_Document_Date xmlns="3e02667f-0271-471b-bd6e-11a2e16def1d">2021-04-12T18:57:34+00:00</WBDocs_Document_Date>
    <TaxCatchAll xmlns="3e02667f-0271-471b-bd6e-11a2e16def1d"/>
    <OneCMS_Subcategory xmlns="3e02667f-0271-471b-bd6e-11a2e16def1d" xsi:nil="true"/>
    <i008215bacac45029ee8cafff4c8e93b xmlns="3e02667f-0271-471b-bd6e-11a2e16def1d">
      <Terms xmlns="http://schemas.microsoft.com/office/infopath/2007/PartnerControls"/>
    </i008215bacac45029ee8cafff4c8e93b>
    <WBDocs_Information_Classification xmlns="3e02667f-0271-471b-bd6e-11a2e16def1d">Official Use Only</WBDocs_Information_Classification>
    <OneCMS_Category xmlns="3e02667f-0271-471b-bd6e-11a2e16def1d" xsi:nil="true"/>
  </documentManagement>
</p:properties>
</file>

<file path=customXml/itemProps1.xml><?xml version="1.0" encoding="utf-8"?>
<ds:datastoreItem xmlns:ds="http://schemas.openxmlformats.org/officeDocument/2006/customXml" ds:itemID="{92A257F8-1A9D-4869-9737-BD792C979B9E}"/>
</file>

<file path=customXml/itemProps2.xml><?xml version="1.0" encoding="utf-8"?>
<ds:datastoreItem xmlns:ds="http://schemas.openxmlformats.org/officeDocument/2006/customXml" ds:itemID="{BD7437EB-BFD9-4744-ADEC-01AD10CA87D3}"/>
</file>

<file path=customXml/itemProps3.xml><?xml version="1.0" encoding="utf-8"?>
<ds:datastoreItem xmlns:ds="http://schemas.openxmlformats.org/officeDocument/2006/customXml" ds:itemID="{E266B938-A482-40FB-BC43-DFED360300D2}"/>
</file>

<file path=customXml/itemProps4.xml><?xml version="1.0" encoding="utf-8"?>
<ds:datastoreItem xmlns:ds="http://schemas.openxmlformats.org/officeDocument/2006/customXml" ds:itemID="{758DDF2A-120A-4466-B5DE-1E7959ADD77A}"/>
</file>

<file path=customXml/itemProps5.xml><?xml version="1.0" encoding="utf-8"?>
<ds:datastoreItem xmlns:ds="http://schemas.openxmlformats.org/officeDocument/2006/customXml" ds:itemID="{846A300A-7E6A-41F6-B053-3BAF1824A55D}"/>
</file>

<file path=docProps/app.xml><?xml version="1.0" encoding="utf-8"?>
<Properties xmlns="http://schemas.openxmlformats.org/officeDocument/2006/extended-properties" xmlns:vt="http://schemas.openxmlformats.org/officeDocument/2006/docPropsVTypes">
  <Template>office theme</Template>
  <TotalTime>101</TotalTime>
  <Words>560</Words>
  <Application>Microsoft Office PowerPoint</Application>
  <PresentationFormat>Widescreen</PresentationFormat>
  <Paragraphs>80</Paragraphs>
  <Slides>10</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Calibri</vt:lpstr>
      <vt:lpstr>Calibri Light</vt:lpstr>
      <vt:lpstr>Century Gothic</vt:lpstr>
      <vt:lpstr>Wingdings</vt:lpstr>
      <vt:lpstr>Wingdings 3</vt:lpstr>
      <vt:lpstr>office theme</vt:lpstr>
      <vt:lpstr>Ion Boardroom</vt:lpstr>
      <vt:lpstr>Tema de Office</vt:lpstr>
      <vt:lpstr>BUILDING YOUR PARENTING TOOLBOX</vt:lpstr>
      <vt:lpstr>HOW DO YOU DEFINE SUCCESS?</vt:lpstr>
      <vt:lpstr>FALSE ASSUMPTIONS (Stixrud &amp; Johnson)</vt:lpstr>
      <vt:lpstr>PowerPoint Presentation</vt:lpstr>
      <vt:lpstr>THE KEY TO SELF-DRIVE</vt:lpstr>
      <vt:lpstr>WHAT IS GETTING IN THE WAY?</vt:lpstr>
      <vt:lpstr>HOW TO?</vt:lpstr>
      <vt:lpstr>VOLUNTEERING IDEAS</vt:lpstr>
      <vt:lpstr>BOOKS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Sercalem G. Besha</dc:creator>
  <cp:lastModifiedBy>Sercalem G. Besha</cp:lastModifiedBy>
  <cp:revision>591</cp:revision>
  <dcterms:created xsi:type="dcterms:W3CDTF">2021-03-17T20:19:51Z</dcterms:created>
  <dcterms:modified xsi:type="dcterms:W3CDTF">2021-04-12T18:57:26Z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0x010100F4C63C3BD852AE468EAEFD0E6C57C64F02004CB0011ED897CD4F93119B5E091A5007</vt:lpwstr>
  </property>
</Properties>
</file>