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79" r:id="rId3"/>
  </p:sldMasterIdLst>
  <p:notesMasterIdLst>
    <p:notesMasterId r:id="rId14"/>
  </p:notesMasterIdLst>
  <p:sldIdLst>
    <p:sldId id="256" r:id="rId4"/>
    <p:sldId id="257" r:id="rId5"/>
    <p:sldId id="259" r:id="rId6"/>
    <p:sldId id="260" r:id="rId7"/>
    <p:sldId id="265" r:id="rId8"/>
    <p:sldId id="266" r:id="rId9"/>
    <p:sldId id="267" r:id="rId10"/>
    <p:sldId id="268" r:id="rId11"/>
    <p:sldId id="263"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4B79F-00CC-B000-FA7A-50136D9BB7B3}" v="9" dt="2021-03-25T16:00:16.667"/>
    <p1510:client id="{BA64DE8E-FC34-4252-DA7F-5B36F42CBC22}" v="794" dt="2021-03-25T03:01:33.313"/>
    <p1510:client id="{D13CC375-5088-31E6-4411-7E5BDFF59D12}" v="453" dt="2021-03-22T16:57:48.578"/>
    <p1510:client id="{D6A23A5D-8252-1CC9-F88A-C8BD509AFFC5}" v="503" dt="2021-03-18T17:52:33.477"/>
    <p1510:client id="{E8F2EF36-A407-F250-5605-D1DE1F2DBA30}" v="55" dt="2021-03-18T20:59:10.709"/>
    <p1510:client id="{ED210AF4-E051-4E96-B1D9-28977B55F299}" v="3" dt="2021-03-18T19:52:30.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7" d="100"/>
          <a:sy n="57" d="100"/>
        </p:scale>
        <p:origin x="96" y="1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19"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Mayer Nath" userId="S::dmayer@worldbankgroup.org::4123496d-9a37-4dde-a21f-8935224df3d5" providerId="AD" clId="Web-{E8F2EF36-A407-F250-5605-D1DE1F2DBA30}"/>
    <pc:docChg chg="modSld">
      <pc:chgData name="Diana Mayer Nath" userId="S::dmayer@worldbankgroup.org::4123496d-9a37-4dde-a21f-8935224df3d5" providerId="AD" clId="Web-{E8F2EF36-A407-F250-5605-D1DE1F2DBA30}" dt="2021-03-18T20:59:10.709" v="29" actId="20577"/>
      <pc:docMkLst>
        <pc:docMk/>
      </pc:docMkLst>
      <pc:sldChg chg="modSp">
        <pc:chgData name="Diana Mayer Nath" userId="S::dmayer@worldbankgroup.org::4123496d-9a37-4dde-a21f-8935224df3d5" providerId="AD" clId="Web-{E8F2EF36-A407-F250-5605-D1DE1F2DBA30}" dt="2021-03-18T20:55:47.595" v="9" actId="20577"/>
        <pc:sldMkLst>
          <pc:docMk/>
          <pc:sldMk cId="109857222" sldId="256"/>
        </pc:sldMkLst>
        <pc:spChg chg="mod">
          <ac:chgData name="Diana Mayer Nath" userId="S::dmayer@worldbankgroup.org::4123496d-9a37-4dde-a21f-8935224df3d5" providerId="AD" clId="Web-{E8F2EF36-A407-F250-5605-D1DE1F2DBA30}" dt="2021-03-18T20:55:47.595" v="9" actId="20577"/>
          <ac:spMkLst>
            <pc:docMk/>
            <pc:sldMk cId="109857222" sldId="256"/>
            <ac:spMk id="7" creationId="{14AA86BB-12C5-4A39-B33F-CB06C3AE95B2}"/>
          </ac:spMkLst>
        </pc:spChg>
      </pc:sldChg>
      <pc:sldChg chg="modSp">
        <pc:chgData name="Diana Mayer Nath" userId="S::dmayer@worldbankgroup.org::4123496d-9a37-4dde-a21f-8935224df3d5" providerId="AD" clId="Web-{E8F2EF36-A407-F250-5605-D1DE1F2DBA30}" dt="2021-03-18T20:59:10.709" v="29" actId="20577"/>
        <pc:sldMkLst>
          <pc:docMk/>
          <pc:sldMk cId="2130130623" sldId="257"/>
        </pc:sldMkLst>
        <pc:spChg chg="mod">
          <ac:chgData name="Diana Mayer Nath" userId="S::dmayer@worldbankgroup.org::4123496d-9a37-4dde-a21f-8935224df3d5" providerId="AD" clId="Web-{E8F2EF36-A407-F250-5605-D1DE1F2DBA30}" dt="2021-03-18T20:59:10.709" v="29" actId="20577"/>
          <ac:spMkLst>
            <pc:docMk/>
            <pc:sldMk cId="2130130623" sldId="257"/>
            <ac:spMk id="4" creationId="{4A98E272-DBC8-42C8-82FD-57FF9600080D}"/>
          </ac:spMkLst>
        </pc:spChg>
      </pc:sldChg>
      <pc:sldChg chg="modSp">
        <pc:chgData name="Diana Mayer Nath" userId="S::dmayer@worldbankgroup.org::4123496d-9a37-4dde-a21f-8935224df3d5" providerId="AD" clId="Web-{E8F2EF36-A407-F250-5605-D1DE1F2DBA30}" dt="2021-03-18T20:58:56.490" v="17" actId="20577"/>
        <pc:sldMkLst>
          <pc:docMk/>
          <pc:sldMk cId="2836524376" sldId="259"/>
        </pc:sldMkLst>
        <pc:spChg chg="mod">
          <ac:chgData name="Diana Mayer Nath" userId="S::dmayer@worldbankgroup.org::4123496d-9a37-4dde-a21f-8935224df3d5" providerId="AD" clId="Web-{E8F2EF36-A407-F250-5605-D1DE1F2DBA30}" dt="2021-03-18T20:58:56.490" v="17" actId="20577"/>
          <ac:spMkLst>
            <pc:docMk/>
            <pc:sldMk cId="2836524376" sldId="259"/>
            <ac:spMk id="2" creationId="{FB07CF80-4F88-4B70-A03C-042913DB1AF5}"/>
          </ac:spMkLst>
        </pc:spChg>
      </pc:sldChg>
    </pc:docChg>
  </pc:docChgLst>
  <pc:docChgLst>
    <pc:chgData name="Diana Mayer Nath" userId="S::dmayer@worldbankgroup.org::4123496d-9a37-4dde-a21f-8935224df3d5" providerId="AD" clId="Web-{D13CC375-5088-31E6-4411-7E5BDFF59D12}"/>
    <pc:docChg chg="addSld delSld modSld">
      <pc:chgData name="Diana Mayer Nath" userId="S::dmayer@worldbankgroup.org::4123496d-9a37-4dde-a21f-8935224df3d5" providerId="AD" clId="Web-{D13CC375-5088-31E6-4411-7E5BDFF59D12}" dt="2021-03-22T16:57:48.578" v="317" actId="20577"/>
      <pc:docMkLst>
        <pc:docMk/>
      </pc:docMkLst>
      <pc:sldChg chg="addSp delSp modSp addAnim">
        <pc:chgData name="Diana Mayer Nath" userId="S::dmayer@worldbankgroup.org::4123496d-9a37-4dde-a21f-8935224df3d5" providerId="AD" clId="Web-{D13CC375-5088-31E6-4411-7E5BDFF59D12}" dt="2021-03-22T13:30:04.215" v="31" actId="14100"/>
        <pc:sldMkLst>
          <pc:docMk/>
          <pc:sldMk cId="2130130623" sldId="257"/>
        </pc:sldMkLst>
        <pc:spChg chg="mod">
          <ac:chgData name="Diana Mayer Nath" userId="S::dmayer@worldbankgroup.org::4123496d-9a37-4dde-a21f-8935224df3d5" providerId="AD" clId="Web-{D13CC375-5088-31E6-4411-7E5BDFF59D12}" dt="2021-03-22T13:28:04.134" v="19"/>
          <ac:spMkLst>
            <pc:docMk/>
            <pc:sldMk cId="2130130623" sldId="257"/>
            <ac:spMk id="4" creationId="{4A98E272-DBC8-42C8-82FD-57FF9600080D}"/>
          </ac:spMkLst>
        </pc:spChg>
        <pc:spChg chg="add del mod">
          <ac:chgData name="Diana Mayer Nath" userId="S::dmayer@worldbankgroup.org::4123496d-9a37-4dde-a21f-8935224df3d5" providerId="AD" clId="Web-{D13CC375-5088-31E6-4411-7E5BDFF59D12}" dt="2021-03-22T13:23:06.298" v="2"/>
          <ac:spMkLst>
            <pc:docMk/>
            <pc:sldMk cId="2130130623" sldId="257"/>
            <ac:spMk id="5" creationId="{611FD0B2-95BF-4CF0-92C6-4018ECC37BB2}"/>
          </ac:spMkLst>
        </pc:spChg>
        <pc:spChg chg="del">
          <ac:chgData name="Diana Mayer Nath" userId="S::dmayer@worldbankgroup.org::4123496d-9a37-4dde-a21f-8935224df3d5" providerId="AD" clId="Web-{D13CC375-5088-31E6-4411-7E5BDFF59D12}" dt="2021-03-22T13:23:17.079" v="9"/>
          <ac:spMkLst>
            <pc:docMk/>
            <pc:sldMk cId="2130130623" sldId="257"/>
            <ac:spMk id="6" creationId="{5BA9306F-A854-4B12-91B2-67A432ABFF63}"/>
          </ac:spMkLst>
        </pc:spChg>
        <pc:spChg chg="del">
          <ac:chgData name="Diana Mayer Nath" userId="S::dmayer@worldbankgroup.org::4123496d-9a37-4dde-a21f-8935224df3d5" providerId="AD" clId="Web-{D13CC375-5088-31E6-4411-7E5BDFF59D12}" dt="2021-03-22T13:23:10.907" v="5"/>
          <ac:spMkLst>
            <pc:docMk/>
            <pc:sldMk cId="2130130623" sldId="257"/>
            <ac:spMk id="7" creationId="{48645094-05E7-4FD9-A5BD-14BFCAC01F61}"/>
          </ac:spMkLst>
        </pc:spChg>
        <pc:spChg chg="del mod">
          <ac:chgData name="Diana Mayer Nath" userId="S::dmayer@worldbankgroup.org::4123496d-9a37-4dde-a21f-8935224df3d5" providerId="AD" clId="Web-{D13CC375-5088-31E6-4411-7E5BDFF59D12}" dt="2021-03-22T13:23:14.345" v="8"/>
          <ac:spMkLst>
            <pc:docMk/>
            <pc:sldMk cId="2130130623" sldId="257"/>
            <ac:spMk id="8" creationId="{17033CE4-844F-4540-80E2-4DCA8D4667DB}"/>
          </ac:spMkLst>
        </pc:spChg>
        <pc:spChg chg="del mod">
          <ac:chgData name="Diana Mayer Nath" userId="S::dmayer@worldbankgroup.org::4123496d-9a37-4dde-a21f-8935224df3d5" providerId="AD" clId="Web-{D13CC375-5088-31E6-4411-7E5BDFF59D12}" dt="2021-03-22T13:23:09.891" v="4"/>
          <ac:spMkLst>
            <pc:docMk/>
            <pc:sldMk cId="2130130623" sldId="257"/>
            <ac:spMk id="9" creationId="{310F34D7-E1AD-4B1D-B89E-F9CCE1FFDF2A}"/>
          </ac:spMkLst>
        </pc:spChg>
        <pc:spChg chg="del">
          <ac:chgData name="Diana Mayer Nath" userId="S::dmayer@worldbankgroup.org::4123496d-9a37-4dde-a21f-8935224df3d5" providerId="AD" clId="Web-{D13CC375-5088-31E6-4411-7E5BDFF59D12}" dt="2021-03-22T13:28:04.134" v="19"/>
          <ac:spMkLst>
            <pc:docMk/>
            <pc:sldMk cId="2130130623" sldId="257"/>
            <ac:spMk id="71" creationId="{C43A114B-CAF8-402E-A898-DEE2C2022EBD}"/>
          </ac:spMkLst>
        </pc:spChg>
        <pc:spChg chg="del">
          <ac:chgData name="Diana Mayer Nath" userId="S::dmayer@worldbankgroup.org::4123496d-9a37-4dde-a21f-8935224df3d5" providerId="AD" clId="Web-{D13CC375-5088-31E6-4411-7E5BDFF59D12}" dt="2021-03-22T13:28:04.134" v="19"/>
          <ac:spMkLst>
            <pc:docMk/>
            <pc:sldMk cId="2130130623" sldId="257"/>
            <ac:spMk id="73" creationId="{64E68BB1-DCF6-49AB-8FF1-7E68DCBCD111}"/>
          </ac:spMkLst>
        </pc:spChg>
        <pc:spChg chg="del">
          <ac:chgData name="Diana Mayer Nath" userId="S::dmayer@worldbankgroup.org::4123496d-9a37-4dde-a21f-8935224df3d5" providerId="AD" clId="Web-{D13CC375-5088-31E6-4411-7E5BDFF59D12}" dt="2021-03-22T13:28:04.134" v="19"/>
          <ac:spMkLst>
            <pc:docMk/>
            <pc:sldMk cId="2130130623" sldId="257"/>
            <ac:spMk id="75" creationId="{DA9B8539-604B-420E-BA1B-0A2E64CD7C72}"/>
          </ac:spMkLst>
        </pc:spChg>
        <pc:spChg chg="del">
          <ac:chgData name="Diana Mayer Nath" userId="S::dmayer@worldbankgroup.org::4123496d-9a37-4dde-a21f-8935224df3d5" providerId="AD" clId="Web-{D13CC375-5088-31E6-4411-7E5BDFF59D12}" dt="2021-03-22T13:28:04.134" v="19"/>
          <ac:spMkLst>
            <pc:docMk/>
            <pc:sldMk cId="2130130623" sldId="257"/>
            <ac:spMk id="77" creationId="{7236CAA2-54C3-4136-B0CC-6837B14D8143}"/>
          </ac:spMkLst>
        </pc:spChg>
        <pc:spChg chg="del">
          <ac:chgData name="Diana Mayer Nath" userId="S::dmayer@worldbankgroup.org::4123496d-9a37-4dde-a21f-8935224df3d5" providerId="AD" clId="Web-{D13CC375-5088-31E6-4411-7E5BDFF59D12}" dt="2021-03-22T13:28:04.134" v="19"/>
          <ac:spMkLst>
            <pc:docMk/>
            <pc:sldMk cId="2130130623" sldId="257"/>
            <ac:spMk id="79" creationId="{40F86E67-9E86-453F-92BC-648189829C2F}"/>
          </ac:spMkLst>
        </pc:spChg>
        <pc:spChg chg="del">
          <ac:chgData name="Diana Mayer Nath" userId="S::dmayer@worldbankgroup.org::4123496d-9a37-4dde-a21f-8935224df3d5" providerId="AD" clId="Web-{D13CC375-5088-31E6-4411-7E5BDFF59D12}" dt="2021-03-22T13:28:04.134" v="19"/>
          <ac:spMkLst>
            <pc:docMk/>
            <pc:sldMk cId="2130130623" sldId="257"/>
            <ac:spMk id="81" creationId="{F73C5439-21D4-46F3-9CF4-FF1CE786FF15}"/>
          </ac:spMkLst>
        </pc:spChg>
        <pc:spChg chg="add del">
          <ac:chgData name="Diana Mayer Nath" userId="S::dmayer@worldbankgroup.org::4123496d-9a37-4dde-a21f-8935224df3d5" providerId="AD" clId="Web-{D13CC375-5088-31E6-4411-7E5BDFF59D12}" dt="2021-03-22T13:29:50.621" v="27"/>
          <ac:spMkLst>
            <pc:docMk/>
            <pc:sldMk cId="2130130623" sldId="257"/>
            <ac:spMk id="93" creationId="{3C6BBDDC-4AE2-4B32-83BF-E8A8D54B33D3}"/>
          </ac:spMkLst>
        </pc:spChg>
        <pc:spChg chg="add del">
          <ac:chgData name="Diana Mayer Nath" userId="S::dmayer@worldbankgroup.org::4123496d-9a37-4dde-a21f-8935224df3d5" providerId="AD" clId="Web-{D13CC375-5088-31E6-4411-7E5BDFF59D12}" dt="2021-03-22T13:29:50.621" v="27"/>
          <ac:spMkLst>
            <pc:docMk/>
            <pc:sldMk cId="2130130623" sldId="257"/>
            <ac:spMk id="102" creationId="{0BC79131-4B75-465B-8CFF-1E1F883E6844}"/>
          </ac:spMkLst>
        </pc:spChg>
        <pc:spChg chg="add">
          <ac:chgData name="Diana Mayer Nath" userId="S::dmayer@worldbankgroup.org::4123496d-9a37-4dde-a21f-8935224df3d5" providerId="AD" clId="Web-{D13CC375-5088-31E6-4411-7E5BDFF59D12}" dt="2021-03-22T13:29:50.621" v="27"/>
          <ac:spMkLst>
            <pc:docMk/>
            <pc:sldMk cId="2130130623" sldId="257"/>
            <ac:spMk id="116" creationId="{3C6BBDDC-4AE2-4B32-83BF-E8A8D54B33D3}"/>
          </ac:spMkLst>
        </pc:spChg>
        <pc:spChg chg="add">
          <ac:chgData name="Diana Mayer Nath" userId="S::dmayer@worldbankgroup.org::4123496d-9a37-4dde-a21f-8935224df3d5" providerId="AD" clId="Web-{D13CC375-5088-31E6-4411-7E5BDFF59D12}" dt="2021-03-22T13:29:50.621" v="27"/>
          <ac:spMkLst>
            <pc:docMk/>
            <pc:sldMk cId="2130130623" sldId="257"/>
            <ac:spMk id="125" creationId="{0BC79131-4B75-465B-8CFF-1E1F883E6844}"/>
          </ac:spMkLst>
        </pc:spChg>
        <pc:grpChg chg="add del">
          <ac:chgData name="Diana Mayer Nath" userId="S::dmayer@worldbankgroup.org::4123496d-9a37-4dde-a21f-8935224df3d5" providerId="AD" clId="Web-{D13CC375-5088-31E6-4411-7E5BDFF59D12}" dt="2021-03-22T13:29:50.621" v="27"/>
          <ac:grpSpMkLst>
            <pc:docMk/>
            <pc:sldMk cId="2130130623" sldId="257"/>
            <ac:grpSpMk id="86" creationId="{0ABBD73B-46D0-4264-905C-F695D55D1ABF}"/>
          </ac:grpSpMkLst>
        </pc:grpChg>
        <pc:grpChg chg="add del">
          <ac:chgData name="Diana Mayer Nath" userId="S::dmayer@worldbankgroup.org::4123496d-9a37-4dde-a21f-8935224df3d5" providerId="AD" clId="Web-{D13CC375-5088-31E6-4411-7E5BDFF59D12}" dt="2021-03-22T13:29:50.621" v="27"/>
          <ac:grpSpMkLst>
            <pc:docMk/>
            <pc:sldMk cId="2130130623" sldId="257"/>
            <ac:grpSpMk id="95" creationId="{4F6022A5-A7C1-4E5D-B1A1-7702CD72B268}"/>
          </ac:grpSpMkLst>
        </pc:grpChg>
        <pc:grpChg chg="add">
          <ac:chgData name="Diana Mayer Nath" userId="S::dmayer@worldbankgroup.org::4123496d-9a37-4dde-a21f-8935224df3d5" providerId="AD" clId="Web-{D13CC375-5088-31E6-4411-7E5BDFF59D12}" dt="2021-03-22T13:29:50.621" v="27"/>
          <ac:grpSpMkLst>
            <pc:docMk/>
            <pc:sldMk cId="2130130623" sldId="257"/>
            <ac:grpSpMk id="109" creationId="{0ABBD73B-46D0-4264-905C-F695D55D1ABF}"/>
          </ac:grpSpMkLst>
        </pc:grpChg>
        <pc:grpChg chg="add">
          <ac:chgData name="Diana Mayer Nath" userId="S::dmayer@worldbankgroup.org::4123496d-9a37-4dde-a21f-8935224df3d5" providerId="AD" clId="Web-{D13CC375-5088-31E6-4411-7E5BDFF59D12}" dt="2021-03-22T13:29:50.621" v="27"/>
          <ac:grpSpMkLst>
            <pc:docMk/>
            <pc:sldMk cId="2130130623" sldId="257"/>
            <ac:grpSpMk id="118" creationId="{4F6022A5-A7C1-4E5D-B1A1-7702CD72B268}"/>
          </ac:grpSpMkLst>
        </pc:grpChg>
        <pc:picChg chg="del">
          <ac:chgData name="Diana Mayer Nath" userId="S::dmayer@worldbankgroup.org::4123496d-9a37-4dde-a21f-8935224df3d5" providerId="AD" clId="Web-{D13CC375-5088-31E6-4411-7E5BDFF59D12}" dt="2021-03-22T13:23:17.876" v="10"/>
          <ac:picMkLst>
            <pc:docMk/>
            <pc:sldMk cId="2130130623" sldId="257"/>
            <ac:picMk id="2" creationId="{277788C6-0E56-47FE-A62D-A61295A684FA}"/>
          </ac:picMkLst>
        </pc:picChg>
        <pc:picChg chg="del">
          <ac:chgData name="Diana Mayer Nath" userId="S::dmayer@worldbankgroup.org::4123496d-9a37-4dde-a21f-8935224df3d5" providerId="AD" clId="Web-{D13CC375-5088-31E6-4411-7E5BDFF59D12}" dt="2021-03-22T13:23:11.595" v="6"/>
          <ac:picMkLst>
            <pc:docMk/>
            <pc:sldMk cId="2130130623" sldId="257"/>
            <ac:picMk id="10" creationId="{691E847D-F94C-4672-8F09-3B5894B5682D}"/>
          </ac:picMkLst>
        </pc:picChg>
        <pc:picChg chg="add del mod ord">
          <ac:chgData name="Diana Mayer Nath" userId="S::dmayer@worldbankgroup.org::4123496d-9a37-4dde-a21f-8935224df3d5" providerId="AD" clId="Web-{D13CC375-5088-31E6-4411-7E5BDFF59D12}" dt="2021-03-22T13:29:38.965" v="25"/>
          <ac:picMkLst>
            <pc:docMk/>
            <pc:sldMk cId="2130130623" sldId="257"/>
            <ac:picMk id="11" creationId="{B5C3BF78-291B-4CD0-9537-1B8720ED520E}"/>
          </ac:picMkLst>
        </pc:picChg>
        <pc:picChg chg="add mod">
          <ac:chgData name="Diana Mayer Nath" userId="S::dmayer@worldbankgroup.org::4123496d-9a37-4dde-a21f-8935224df3d5" providerId="AD" clId="Web-{D13CC375-5088-31E6-4411-7E5BDFF59D12}" dt="2021-03-22T13:29:59.496" v="30" actId="1076"/>
          <ac:picMkLst>
            <pc:docMk/>
            <pc:sldMk cId="2130130623" sldId="257"/>
            <ac:picMk id="12" creationId="{E6EB61A0-4B69-4200-8233-BE857353A464}"/>
          </ac:picMkLst>
        </pc:picChg>
        <pc:picChg chg="add mod">
          <ac:chgData name="Diana Mayer Nath" userId="S::dmayer@worldbankgroup.org::4123496d-9a37-4dde-a21f-8935224df3d5" providerId="AD" clId="Web-{D13CC375-5088-31E6-4411-7E5BDFF59D12}" dt="2021-03-22T13:30:04.215" v="31" actId="14100"/>
          <ac:picMkLst>
            <pc:docMk/>
            <pc:sldMk cId="2130130623" sldId="257"/>
            <ac:picMk id="13" creationId="{275E6BA2-C6F6-48A7-AB2D-63C44A340099}"/>
          </ac:picMkLst>
        </pc:picChg>
        <pc:picChg chg="del">
          <ac:chgData name="Diana Mayer Nath" userId="S::dmayer@worldbankgroup.org::4123496d-9a37-4dde-a21f-8935224df3d5" providerId="AD" clId="Web-{D13CC375-5088-31E6-4411-7E5BDFF59D12}" dt="2021-03-22T13:23:04.610" v="0"/>
          <ac:picMkLst>
            <pc:docMk/>
            <pc:sldMk cId="2130130623" sldId="257"/>
            <ac:picMk id="2050" creationId="{3ED1DD46-CA57-41E1-B4E4-581C4C654CA3}"/>
          </ac:picMkLst>
        </pc:picChg>
        <pc:cxnChg chg="add del">
          <ac:chgData name="Diana Mayer Nath" userId="S::dmayer@worldbankgroup.org::4123496d-9a37-4dde-a21f-8935224df3d5" providerId="AD" clId="Web-{D13CC375-5088-31E6-4411-7E5BDFF59D12}" dt="2021-03-22T13:29:50.621" v="27"/>
          <ac:cxnSpMkLst>
            <pc:docMk/>
            <pc:sldMk cId="2130130623" sldId="257"/>
            <ac:cxnSpMk id="104" creationId="{99D6AFC7-0C29-401F-9C39-B159E972FFE2}"/>
          </ac:cxnSpMkLst>
        </pc:cxnChg>
        <pc:cxnChg chg="add">
          <ac:chgData name="Diana Mayer Nath" userId="S::dmayer@worldbankgroup.org::4123496d-9a37-4dde-a21f-8935224df3d5" providerId="AD" clId="Web-{D13CC375-5088-31E6-4411-7E5BDFF59D12}" dt="2021-03-22T13:29:50.621" v="27"/>
          <ac:cxnSpMkLst>
            <pc:docMk/>
            <pc:sldMk cId="2130130623" sldId="257"/>
            <ac:cxnSpMk id="127" creationId="{99D6AFC7-0C29-401F-9C39-B159E972FFE2}"/>
          </ac:cxnSpMkLst>
        </pc:cxnChg>
      </pc:sldChg>
      <pc:sldChg chg="addSp delSp modSp mod setBg">
        <pc:chgData name="Diana Mayer Nath" userId="S::dmayer@worldbankgroup.org::4123496d-9a37-4dde-a21f-8935224df3d5" providerId="AD" clId="Web-{D13CC375-5088-31E6-4411-7E5BDFF59D12}" dt="2021-03-22T14:02:18.143" v="41"/>
        <pc:sldMkLst>
          <pc:docMk/>
          <pc:sldMk cId="2836524376" sldId="259"/>
        </pc:sldMkLst>
        <pc:spChg chg="mod">
          <ac:chgData name="Diana Mayer Nath" userId="S::dmayer@worldbankgroup.org::4123496d-9a37-4dde-a21f-8935224df3d5" providerId="AD" clId="Web-{D13CC375-5088-31E6-4411-7E5BDFF59D12}" dt="2021-03-22T14:02:18.143" v="41"/>
          <ac:spMkLst>
            <pc:docMk/>
            <pc:sldMk cId="2836524376" sldId="259"/>
            <ac:spMk id="2" creationId="{FB07CF80-4F88-4B70-A03C-042913DB1AF5}"/>
          </ac:spMkLst>
        </pc:spChg>
        <pc:spChg chg="del mod">
          <ac:chgData name="Diana Mayer Nath" userId="S::dmayer@worldbankgroup.org::4123496d-9a37-4dde-a21f-8935224df3d5" providerId="AD" clId="Web-{D13CC375-5088-31E6-4411-7E5BDFF59D12}" dt="2021-03-22T14:00:18.094" v="36"/>
          <ac:spMkLst>
            <pc:docMk/>
            <pc:sldMk cId="2836524376" sldId="259"/>
            <ac:spMk id="3" creationId="{EA8F08BD-2D8F-4ADF-B42F-B55881463AA4}"/>
          </ac:spMkLst>
        </pc:spChg>
        <pc:spChg chg="add del mod">
          <ac:chgData name="Diana Mayer Nath" userId="S::dmayer@worldbankgroup.org::4123496d-9a37-4dde-a21f-8935224df3d5" providerId="AD" clId="Web-{D13CC375-5088-31E6-4411-7E5BDFF59D12}" dt="2021-03-22T14:02:11.799" v="38"/>
          <ac:spMkLst>
            <pc:docMk/>
            <pc:sldMk cId="2836524376" sldId="259"/>
            <ac:spMk id="5" creationId="{A7D015BB-5510-4902-B5AB-9DC611D3CB04}"/>
          </ac:spMkLst>
        </pc:spChg>
        <pc:spChg chg="add">
          <ac:chgData name="Diana Mayer Nath" userId="S::dmayer@worldbankgroup.org::4123496d-9a37-4dde-a21f-8935224df3d5" providerId="AD" clId="Web-{D13CC375-5088-31E6-4411-7E5BDFF59D12}" dt="2021-03-22T14:02:18.143" v="41"/>
          <ac:spMkLst>
            <pc:docMk/>
            <pc:sldMk cId="2836524376" sldId="259"/>
            <ac:spMk id="11" creationId="{C43A114B-CAF8-402E-A898-DEE2C2022EBD}"/>
          </ac:spMkLst>
        </pc:spChg>
        <pc:spChg chg="add">
          <ac:chgData name="Diana Mayer Nath" userId="S::dmayer@worldbankgroup.org::4123496d-9a37-4dde-a21f-8935224df3d5" providerId="AD" clId="Web-{D13CC375-5088-31E6-4411-7E5BDFF59D12}" dt="2021-03-22T14:02:18.143" v="41"/>
          <ac:spMkLst>
            <pc:docMk/>
            <pc:sldMk cId="2836524376" sldId="259"/>
            <ac:spMk id="13" creationId="{64E68BB1-DCF6-49AB-8FF1-7E68DCBCD111}"/>
          </ac:spMkLst>
        </pc:spChg>
        <pc:spChg chg="add">
          <ac:chgData name="Diana Mayer Nath" userId="S::dmayer@worldbankgroup.org::4123496d-9a37-4dde-a21f-8935224df3d5" providerId="AD" clId="Web-{D13CC375-5088-31E6-4411-7E5BDFF59D12}" dt="2021-03-22T14:02:18.143" v="41"/>
          <ac:spMkLst>
            <pc:docMk/>
            <pc:sldMk cId="2836524376" sldId="259"/>
            <ac:spMk id="15" creationId="{DA9B8539-604B-420E-BA1B-0A2E64CD7C72}"/>
          </ac:spMkLst>
        </pc:spChg>
        <pc:spChg chg="add">
          <ac:chgData name="Diana Mayer Nath" userId="S::dmayer@worldbankgroup.org::4123496d-9a37-4dde-a21f-8935224df3d5" providerId="AD" clId="Web-{D13CC375-5088-31E6-4411-7E5BDFF59D12}" dt="2021-03-22T14:02:18.143" v="41"/>
          <ac:spMkLst>
            <pc:docMk/>
            <pc:sldMk cId="2836524376" sldId="259"/>
            <ac:spMk id="17" creationId="{7236CAA2-54C3-4136-B0CC-6837B14D8143}"/>
          </ac:spMkLst>
        </pc:spChg>
        <pc:spChg chg="add">
          <ac:chgData name="Diana Mayer Nath" userId="S::dmayer@worldbankgroup.org::4123496d-9a37-4dde-a21f-8935224df3d5" providerId="AD" clId="Web-{D13CC375-5088-31E6-4411-7E5BDFF59D12}" dt="2021-03-22T14:02:18.143" v="41"/>
          <ac:spMkLst>
            <pc:docMk/>
            <pc:sldMk cId="2836524376" sldId="259"/>
            <ac:spMk id="19" creationId="{40F86E67-9E86-453F-92BC-648189829C2F}"/>
          </ac:spMkLst>
        </pc:spChg>
        <pc:spChg chg="add">
          <ac:chgData name="Diana Mayer Nath" userId="S::dmayer@worldbankgroup.org::4123496d-9a37-4dde-a21f-8935224df3d5" providerId="AD" clId="Web-{D13CC375-5088-31E6-4411-7E5BDFF59D12}" dt="2021-03-22T14:02:18.143" v="41"/>
          <ac:spMkLst>
            <pc:docMk/>
            <pc:sldMk cId="2836524376" sldId="259"/>
            <ac:spMk id="21" creationId="{F73C5439-21D4-46F3-9CF4-FF1CE786FF15}"/>
          </ac:spMkLst>
        </pc:spChg>
        <pc:grpChg chg="add">
          <ac:chgData name="Diana Mayer Nath" userId="S::dmayer@worldbankgroup.org::4123496d-9a37-4dde-a21f-8935224df3d5" providerId="AD" clId="Web-{D13CC375-5088-31E6-4411-7E5BDFF59D12}" dt="2021-03-22T14:02:18.143" v="41"/>
          <ac:grpSpMkLst>
            <pc:docMk/>
            <pc:sldMk cId="2836524376" sldId="259"/>
            <ac:grpSpMk id="23" creationId="{227140B8-92FC-43F0-8CCA-F40052CE502D}"/>
          </ac:grpSpMkLst>
        </pc:grpChg>
        <pc:picChg chg="add mod">
          <ac:chgData name="Diana Mayer Nath" userId="S::dmayer@worldbankgroup.org::4123496d-9a37-4dde-a21f-8935224df3d5" providerId="AD" clId="Web-{D13CC375-5088-31E6-4411-7E5BDFF59D12}" dt="2021-03-22T14:02:18.143" v="41"/>
          <ac:picMkLst>
            <pc:docMk/>
            <pc:sldMk cId="2836524376" sldId="259"/>
            <ac:picMk id="6" creationId="{49327910-0108-4062-9A9A-D6B4EAA957AB}"/>
          </ac:picMkLst>
        </pc:picChg>
        <pc:picChg chg="del">
          <ac:chgData name="Diana Mayer Nath" userId="S::dmayer@worldbankgroup.org::4123496d-9a37-4dde-a21f-8935224df3d5" providerId="AD" clId="Web-{D13CC375-5088-31E6-4411-7E5BDFF59D12}" dt="2021-03-22T14:00:14.937" v="34"/>
          <ac:picMkLst>
            <pc:docMk/>
            <pc:sldMk cId="2836524376" sldId="259"/>
            <ac:picMk id="3074" creationId="{840C8DC3-74CA-4C92-A5EB-9D2425E7F4BF}"/>
          </ac:picMkLst>
        </pc:picChg>
      </pc:sldChg>
      <pc:sldChg chg="addSp delSp modSp">
        <pc:chgData name="Diana Mayer Nath" userId="S::dmayer@worldbankgroup.org::4123496d-9a37-4dde-a21f-8935224df3d5" providerId="AD" clId="Web-{D13CC375-5088-31E6-4411-7E5BDFF59D12}" dt="2021-03-22T14:24:46.547" v="104" actId="14100"/>
        <pc:sldMkLst>
          <pc:docMk/>
          <pc:sldMk cId="1174495711" sldId="260"/>
        </pc:sldMkLst>
        <pc:spChg chg="add mod">
          <ac:chgData name="Diana Mayer Nath" userId="S::dmayer@worldbankgroup.org::4123496d-9a37-4dde-a21f-8935224df3d5" providerId="AD" clId="Web-{D13CC375-5088-31E6-4411-7E5BDFF59D12}" dt="2021-03-22T14:24:46.547" v="104" actId="14100"/>
          <ac:spMkLst>
            <pc:docMk/>
            <pc:sldMk cId="1174495711" sldId="260"/>
            <ac:spMk id="3" creationId="{4AF80E01-7EBC-43F1-9704-F0AC32D3B074}"/>
          </ac:spMkLst>
        </pc:spChg>
        <pc:spChg chg="add del mod">
          <ac:chgData name="Diana Mayer Nath" userId="S::dmayer@worldbankgroup.org::4123496d-9a37-4dde-a21f-8935224df3d5" providerId="AD" clId="Web-{D13CC375-5088-31E6-4411-7E5BDFF59D12}" dt="2021-03-22T14:16:56.206" v="102"/>
          <ac:spMkLst>
            <pc:docMk/>
            <pc:sldMk cId="1174495711" sldId="260"/>
            <ac:spMk id="4" creationId="{D7F5E99C-D5EE-4742-8BCD-4BAB3F4308CE}"/>
          </ac:spMkLst>
        </pc:spChg>
        <pc:spChg chg="del">
          <ac:chgData name="Diana Mayer Nath" userId="S::dmayer@worldbankgroup.org::4123496d-9a37-4dde-a21f-8935224df3d5" providerId="AD" clId="Web-{D13CC375-5088-31E6-4411-7E5BDFF59D12}" dt="2021-03-22T14:13:48.076" v="82"/>
          <ac:spMkLst>
            <pc:docMk/>
            <pc:sldMk cId="1174495711" sldId="260"/>
            <ac:spMk id="30" creationId="{4F78DAAE-B0C3-49A3-8AB1-AD2FF0E3686F}"/>
          </ac:spMkLst>
        </pc:spChg>
        <pc:spChg chg="del">
          <ac:chgData name="Diana Mayer Nath" userId="S::dmayer@worldbankgroup.org::4123496d-9a37-4dde-a21f-8935224df3d5" providerId="AD" clId="Web-{D13CC375-5088-31E6-4411-7E5BDFF59D12}" dt="2021-03-22T14:13:48.076" v="82"/>
          <ac:spMkLst>
            <pc:docMk/>
            <pc:sldMk cId="1174495711" sldId="260"/>
            <ac:spMk id="32" creationId="{F6A8A81D-3338-4B0F-A26F-A3D259D27681}"/>
          </ac:spMkLst>
        </pc:spChg>
        <pc:spChg chg="del">
          <ac:chgData name="Diana Mayer Nath" userId="S::dmayer@worldbankgroup.org::4123496d-9a37-4dde-a21f-8935224df3d5" providerId="AD" clId="Web-{D13CC375-5088-31E6-4411-7E5BDFF59D12}" dt="2021-03-22T14:13:48.076" v="82"/>
          <ac:spMkLst>
            <pc:docMk/>
            <pc:sldMk cId="1174495711" sldId="260"/>
            <ac:spMk id="34" creationId="{40155665-7CE2-4939-AE5E-020DC1D20753}"/>
          </ac:spMkLst>
        </pc:spChg>
        <pc:spChg chg="add del">
          <ac:chgData name="Diana Mayer Nath" userId="S::dmayer@worldbankgroup.org::4123496d-9a37-4dde-a21f-8935224df3d5" providerId="AD" clId="Web-{D13CC375-5088-31E6-4411-7E5BDFF59D12}" dt="2021-03-22T14:16:56.206" v="102"/>
          <ac:spMkLst>
            <pc:docMk/>
            <pc:sldMk cId="1174495711" sldId="260"/>
            <ac:spMk id="50" creationId="{19EF6B20-23CA-444F-8D20-3A38184B63CA}"/>
          </ac:spMkLst>
        </pc:spChg>
        <pc:spChg chg="add del">
          <ac:chgData name="Diana Mayer Nath" userId="S::dmayer@worldbankgroup.org::4123496d-9a37-4dde-a21f-8935224df3d5" providerId="AD" clId="Web-{D13CC375-5088-31E6-4411-7E5BDFF59D12}" dt="2021-03-22T14:16:56.206" v="102"/>
          <ac:spMkLst>
            <pc:docMk/>
            <pc:sldMk cId="1174495711" sldId="260"/>
            <ac:spMk id="62" creationId="{C4EF29AB-620C-4783-9B23-EACEB54D7836}"/>
          </ac:spMkLst>
        </pc:spChg>
        <pc:spChg chg="add">
          <ac:chgData name="Diana Mayer Nath" userId="S::dmayer@worldbankgroup.org::4123496d-9a37-4dde-a21f-8935224df3d5" providerId="AD" clId="Web-{D13CC375-5088-31E6-4411-7E5BDFF59D12}" dt="2021-03-22T14:16:56.206" v="102"/>
          <ac:spMkLst>
            <pc:docMk/>
            <pc:sldMk cId="1174495711" sldId="260"/>
            <ac:spMk id="77" creationId="{8DCAC2A9-D869-46E1-9DD3-353AE3254A13}"/>
          </ac:spMkLst>
        </pc:spChg>
        <pc:spChg chg="add">
          <ac:chgData name="Diana Mayer Nath" userId="S::dmayer@worldbankgroup.org::4123496d-9a37-4dde-a21f-8935224df3d5" providerId="AD" clId="Web-{D13CC375-5088-31E6-4411-7E5BDFF59D12}" dt="2021-03-22T14:16:56.206" v="102"/>
          <ac:spMkLst>
            <pc:docMk/>
            <pc:sldMk cId="1174495711" sldId="260"/>
            <ac:spMk id="79" creationId="{8682CCCE-534D-4FC6-BF2B-9BEA2F2BB482}"/>
          </ac:spMkLst>
        </pc:spChg>
        <pc:spChg chg="add">
          <ac:chgData name="Diana Mayer Nath" userId="S::dmayer@worldbankgroup.org::4123496d-9a37-4dde-a21f-8935224df3d5" providerId="AD" clId="Web-{D13CC375-5088-31E6-4411-7E5BDFF59D12}" dt="2021-03-22T14:16:56.206" v="102"/>
          <ac:spMkLst>
            <pc:docMk/>
            <pc:sldMk cId="1174495711" sldId="260"/>
            <ac:spMk id="81" creationId="{BC664B74-EEBB-416C-9D86-AE1FECC022DE}"/>
          </ac:spMkLst>
        </pc:spChg>
        <pc:spChg chg="add">
          <ac:chgData name="Diana Mayer Nath" userId="S::dmayer@worldbankgroup.org::4123496d-9a37-4dde-a21f-8935224df3d5" providerId="AD" clId="Web-{D13CC375-5088-31E6-4411-7E5BDFF59D12}" dt="2021-03-22T14:16:56.206" v="102"/>
          <ac:spMkLst>
            <pc:docMk/>
            <pc:sldMk cId="1174495711" sldId="260"/>
            <ac:spMk id="83" creationId="{52000483-C30E-42A1-8569-E1DE1F55BCAC}"/>
          </ac:spMkLst>
        </pc:spChg>
        <pc:spChg chg="add">
          <ac:chgData name="Diana Mayer Nath" userId="S::dmayer@worldbankgroup.org::4123496d-9a37-4dde-a21f-8935224df3d5" providerId="AD" clId="Web-{D13CC375-5088-31E6-4411-7E5BDFF59D12}" dt="2021-03-22T14:16:56.206" v="102"/>
          <ac:spMkLst>
            <pc:docMk/>
            <pc:sldMk cId="1174495711" sldId="260"/>
            <ac:spMk id="85" creationId="{A5ACD7E0-6D9A-4803-8B9B-D4602DC48C78}"/>
          </ac:spMkLst>
        </pc:spChg>
        <pc:spChg chg="add">
          <ac:chgData name="Diana Mayer Nath" userId="S::dmayer@worldbankgroup.org::4123496d-9a37-4dde-a21f-8935224df3d5" providerId="AD" clId="Web-{D13CC375-5088-31E6-4411-7E5BDFF59D12}" dt="2021-03-22T14:16:56.206" v="102"/>
          <ac:spMkLst>
            <pc:docMk/>
            <pc:sldMk cId="1174495711" sldId="260"/>
            <ac:spMk id="87" creationId="{C238E92D-87E7-4B27-AD36-0E1330051168}"/>
          </ac:spMkLst>
        </pc:spChg>
        <pc:spChg chg="add">
          <ac:chgData name="Diana Mayer Nath" userId="S::dmayer@worldbankgroup.org::4123496d-9a37-4dde-a21f-8935224df3d5" providerId="AD" clId="Web-{D13CC375-5088-31E6-4411-7E5BDFF59D12}" dt="2021-03-22T14:16:56.206" v="102"/>
          <ac:spMkLst>
            <pc:docMk/>
            <pc:sldMk cId="1174495711" sldId="260"/>
            <ac:spMk id="89" creationId="{6D0B958C-B82E-4F4B-945B-6B038D655637}"/>
          </ac:spMkLst>
        </pc:spChg>
        <pc:spChg chg="add">
          <ac:chgData name="Diana Mayer Nath" userId="S::dmayer@worldbankgroup.org::4123496d-9a37-4dde-a21f-8935224df3d5" providerId="AD" clId="Web-{D13CC375-5088-31E6-4411-7E5BDFF59D12}" dt="2021-03-22T14:16:56.206" v="102"/>
          <ac:spMkLst>
            <pc:docMk/>
            <pc:sldMk cId="1174495711" sldId="260"/>
            <ac:spMk id="91" creationId="{E18F3B2A-BB9B-4FB6-B8A5-2A8E5DB9321F}"/>
          </ac:spMkLst>
        </pc:spChg>
        <pc:spChg chg="add">
          <ac:chgData name="Diana Mayer Nath" userId="S::dmayer@worldbankgroup.org::4123496d-9a37-4dde-a21f-8935224df3d5" providerId="AD" clId="Web-{D13CC375-5088-31E6-4411-7E5BDFF59D12}" dt="2021-03-22T14:16:56.206" v="102"/>
          <ac:spMkLst>
            <pc:docMk/>
            <pc:sldMk cId="1174495711" sldId="260"/>
            <ac:spMk id="93" creationId="{C4164AEF-861B-41D1-9ED5-B81051DA7D4D}"/>
          </ac:spMkLst>
        </pc:spChg>
        <pc:grpChg chg="add del">
          <ac:chgData name="Diana Mayer Nath" userId="S::dmayer@worldbankgroup.org::4123496d-9a37-4dde-a21f-8935224df3d5" providerId="AD" clId="Web-{D13CC375-5088-31E6-4411-7E5BDFF59D12}" dt="2021-03-22T14:16:56.206" v="102"/>
          <ac:grpSpMkLst>
            <pc:docMk/>
            <pc:sldMk cId="1174495711" sldId="260"/>
            <ac:grpSpMk id="41" creationId="{B6583EC0-B95E-4CD4-9A9A-0C3F6FA8253F}"/>
          </ac:grpSpMkLst>
        </pc:grpChg>
        <pc:grpChg chg="add del">
          <ac:chgData name="Diana Mayer Nath" userId="S::dmayer@worldbankgroup.org::4123496d-9a37-4dde-a21f-8935224df3d5" providerId="AD" clId="Web-{D13CC375-5088-31E6-4411-7E5BDFF59D12}" dt="2021-03-22T14:16:56.206" v="102"/>
          <ac:grpSpMkLst>
            <pc:docMk/>
            <pc:sldMk cId="1174495711" sldId="260"/>
            <ac:grpSpMk id="52" creationId="{A2FC4F8C-DCFB-41A7-9587-B6E49A20404A}"/>
          </ac:grpSpMkLst>
        </pc:grpChg>
        <pc:grpChg chg="add">
          <ac:chgData name="Diana Mayer Nath" userId="S::dmayer@worldbankgroup.org::4123496d-9a37-4dde-a21f-8935224df3d5" providerId="AD" clId="Web-{D13CC375-5088-31E6-4411-7E5BDFF59D12}" dt="2021-03-22T14:16:56.206" v="102"/>
          <ac:grpSpMkLst>
            <pc:docMk/>
            <pc:sldMk cId="1174495711" sldId="260"/>
            <ac:grpSpMk id="68" creationId="{1D4F4DA4-C427-4DEF-91E0-8E7129A4B3CF}"/>
          </ac:grpSpMkLst>
        </pc:grpChg>
        <pc:graphicFrameChg chg="add">
          <ac:chgData name="Diana Mayer Nath" userId="S::dmayer@worldbankgroup.org::4123496d-9a37-4dde-a21f-8935224df3d5" providerId="AD" clId="Web-{D13CC375-5088-31E6-4411-7E5BDFF59D12}" dt="2021-03-22T14:16:56.206" v="102"/>
          <ac:graphicFrameMkLst>
            <pc:docMk/>
            <pc:sldMk cId="1174495711" sldId="260"/>
            <ac:graphicFrameMk id="64" creationId="{125686E9-2804-419A-8A68-CDE77A276645}"/>
          </ac:graphicFrameMkLst>
        </pc:graphicFrameChg>
        <pc:picChg chg="del">
          <ac:chgData name="Diana Mayer Nath" userId="S::dmayer@worldbankgroup.org::4123496d-9a37-4dde-a21f-8935224df3d5" providerId="AD" clId="Web-{D13CC375-5088-31E6-4411-7E5BDFF59D12}" dt="2021-03-22T14:08:31.605" v="42"/>
          <ac:picMkLst>
            <pc:docMk/>
            <pc:sldMk cId="1174495711" sldId="260"/>
            <ac:picMk id="2" creationId="{B50C7177-307E-4D10-8D5A-25277F65F9FE}"/>
          </ac:picMkLst>
        </pc:picChg>
        <pc:picChg chg="add del">
          <ac:chgData name="Diana Mayer Nath" userId="S::dmayer@worldbankgroup.org::4123496d-9a37-4dde-a21f-8935224df3d5" providerId="AD" clId="Web-{D13CC375-5088-31E6-4411-7E5BDFF59D12}" dt="2021-03-22T14:14:45.937" v="101"/>
          <ac:picMkLst>
            <pc:docMk/>
            <pc:sldMk cId="1174495711" sldId="260"/>
            <ac:picMk id="38" creationId="{AC5C234B-6673-4C2C-B5D7-117A771622D0}"/>
          </ac:picMkLst>
        </pc:picChg>
      </pc:sldChg>
      <pc:sldChg chg="del">
        <pc:chgData name="Diana Mayer Nath" userId="S::dmayer@worldbankgroup.org::4123496d-9a37-4dde-a21f-8935224df3d5" providerId="AD" clId="Web-{D13CC375-5088-31E6-4411-7E5BDFF59D12}" dt="2021-03-22T15:17:43.704" v="121"/>
        <pc:sldMkLst>
          <pc:docMk/>
          <pc:sldMk cId="3470113376" sldId="261"/>
        </pc:sldMkLst>
      </pc:sldChg>
      <pc:sldChg chg="del">
        <pc:chgData name="Diana Mayer Nath" userId="S::dmayer@worldbankgroup.org::4123496d-9a37-4dde-a21f-8935224df3d5" providerId="AD" clId="Web-{D13CC375-5088-31E6-4411-7E5BDFF59D12}" dt="2021-03-22T16:40:50.643" v="139"/>
        <pc:sldMkLst>
          <pc:docMk/>
          <pc:sldMk cId="3366227805" sldId="262"/>
        </pc:sldMkLst>
      </pc:sldChg>
      <pc:sldChg chg="addSp delSp modSp new mod setBg">
        <pc:chgData name="Diana Mayer Nath" userId="S::dmayer@worldbankgroup.org::4123496d-9a37-4dde-a21f-8935224df3d5" providerId="AD" clId="Web-{D13CC375-5088-31E6-4411-7E5BDFF59D12}" dt="2021-03-22T15:19:05.599" v="138" actId="1076"/>
        <pc:sldMkLst>
          <pc:docMk/>
          <pc:sldMk cId="1503168460" sldId="265"/>
        </pc:sldMkLst>
        <pc:spChg chg="mod">
          <ac:chgData name="Diana Mayer Nath" userId="S::dmayer@worldbankgroup.org::4123496d-9a37-4dde-a21f-8935224df3d5" providerId="AD" clId="Web-{D13CC375-5088-31E6-4411-7E5BDFF59D12}" dt="2021-03-22T15:11:50.387" v="119"/>
          <ac:spMkLst>
            <pc:docMk/>
            <pc:sldMk cId="1503168460" sldId="265"/>
            <ac:spMk id="2" creationId="{8396B6F8-B135-4007-BB08-AC08A4CA04C3}"/>
          </ac:spMkLst>
        </pc:spChg>
        <pc:spChg chg="del">
          <ac:chgData name="Diana Mayer Nath" userId="S::dmayer@worldbankgroup.org::4123496d-9a37-4dde-a21f-8935224df3d5" providerId="AD" clId="Web-{D13CC375-5088-31E6-4411-7E5BDFF59D12}" dt="2021-03-22T15:11:39.980" v="115"/>
          <ac:spMkLst>
            <pc:docMk/>
            <pc:sldMk cId="1503168460" sldId="265"/>
            <ac:spMk id="3" creationId="{9838AC10-4CE1-4EA0-8F8E-186899F1FCE3}"/>
          </ac:spMkLst>
        </pc:spChg>
        <pc:spChg chg="add del mod">
          <ac:chgData name="Diana Mayer Nath" userId="S::dmayer@worldbankgroup.org::4123496d-9a37-4dde-a21f-8935224df3d5" providerId="AD" clId="Web-{D13CC375-5088-31E6-4411-7E5BDFF59D12}" dt="2021-03-22T15:11:53.841" v="120"/>
          <ac:spMkLst>
            <pc:docMk/>
            <pc:sldMk cId="1503168460" sldId="265"/>
            <ac:spMk id="5" creationId="{241A6BE4-65B4-4131-9709-99977ABFC8CF}"/>
          </ac:spMkLst>
        </pc:spChg>
        <pc:spChg chg="add mod">
          <ac:chgData name="Diana Mayer Nath" userId="S::dmayer@worldbankgroup.org::4123496d-9a37-4dde-a21f-8935224df3d5" providerId="AD" clId="Web-{D13CC375-5088-31E6-4411-7E5BDFF59D12}" dt="2021-03-22T15:19:05.599" v="138" actId="1076"/>
          <ac:spMkLst>
            <pc:docMk/>
            <pc:sldMk cId="1503168460" sldId="265"/>
            <ac:spMk id="7" creationId="{A367FDBB-DBD5-4AB8-902B-72EDE331A5DC}"/>
          </ac:spMkLst>
        </pc:spChg>
        <pc:spChg chg="add">
          <ac:chgData name="Diana Mayer Nath" userId="S::dmayer@worldbankgroup.org::4123496d-9a37-4dde-a21f-8935224df3d5" providerId="AD" clId="Web-{D13CC375-5088-31E6-4411-7E5BDFF59D12}" dt="2021-03-22T15:11:50.387" v="119"/>
          <ac:spMkLst>
            <pc:docMk/>
            <pc:sldMk cId="1503168460" sldId="265"/>
            <ac:spMk id="10" creationId="{C43A114B-CAF8-402E-A898-DEE2C2022EBD}"/>
          </ac:spMkLst>
        </pc:spChg>
        <pc:spChg chg="add">
          <ac:chgData name="Diana Mayer Nath" userId="S::dmayer@worldbankgroup.org::4123496d-9a37-4dde-a21f-8935224df3d5" providerId="AD" clId="Web-{D13CC375-5088-31E6-4411-7E5BDFF59D12}" dt="2021-03-22T15:11:50.387" v="119"/>
          <ac:spMkLst>
            <pc:docMk/>
            <pc:sldMk cId="1503168460" sldId="265"/>
            <ac:spMk id="12" creationId="{64E68BB1-DCF6-49AB-8FF1-7E68DCBCD111}"/>
          </ac:spMkLst>
        </pc:spChg>
        <pc:spChg chg="add">
          <ac:chgData name="Diana Mayer Nath" userId="S::dmayer@worldbankgroup.org::4123496d-9a37-4dde-a21f-8935224df3d5" providerId="AD" clId="Web-{D13CC375-5088-31E6-4411-7E5BDFF59D12}" dt="2021-03-22T15:11:50.387" v="119"/>
          <ac:spMkLst>
            <pc:docMk/>
            <pc:sldMk cId="1503168460" sldId="265"/>
            <ac:spMk id="14" creationId="{DA9B8539-604B-420E-BA1B-0A2E64CD7C72}"/>
          </ac:spMkLst>
        </pc:spChg>
        <pc:spChg chg="add">
          <ac:chgData name="Diana Mayer Nath" userId="S::dmayer@worldbankgroup.org::4123496d-9a37-4dde-a21f-8935224df3d5" providerId="AD" clId="Web-{D13CC375-5088-31E6-4411-7E5BDFF59D12}" dt="2021-03-22T15:11:50.387" v="119"/>
          <ac:spMkLst>
            <pc:docMk/>
            <pc:sldMk cId="1503168460" sldId="265"/>
            <ac:spMk id="16" creationId="{7236CAA2-54C3-4136-B0CC-6837B14D8143}"/>
          </ac:spMkLst>
        </pc:spChg>
        <pc:spChg chg="add">
          <ac:chgData name="Diana Mayer Nath" userId="S::dmayer@worldbankgroup.org::4123496d-9a37-4dde-a21f-8935224df3d5" providerId="AD" clId="Web-{D13CC375-5088-31E6-4411-7E5BDFF59D12}" dt="2021-03-22T15:11:50.387" v="119"/>
          <ac:spMkLst>
            <pc:docMk/>
            <pc:sldMk cId="1503168460" sldId="265"/>
            <ac:spMk id="18" creationId="{40F86E67-9E86-453F-92BC-648189829C2F}"/>
          </ac:spMkLst>
        </pc:spChg>
        <pc:spChg chg="add">
          <ac:chgData name="Diana Mayer Nath" userId="S::dmayer@worldbankgroup.org::4123496d-9a37-4dde-a21f-8935224df3d5" providerId="AD" clId="Web-{D13CC375-5088-31E6-4411-7E5BDFF59D12}" dt="2021-03-22T15:11:50.387" v="119"/>
          <ac:spMkLst>
            <pc:docMk/>
            <pc:sldMk cId="1503168460" sldId="265"/>
            <ac:spMk id="20" creationId="{F73C5439-21D4-46F3-9CF4-FF1CE786FF15}"/>
          </ac:spMkLst>
        </pc:spChg>
        <pc:picChg chg="add mod ord">
          <ac:chgData name="Diana Mayer Nath" userId="S::dmayer@worldbankgroup.org::4123496d-9a37-4dde-a21f-8935224df3d5" providerId="AD" clId="Web-{D13CC375-5088-31E6-4411-7E5BDFF59D12}" dt="2021-03-22T15:11:50.387" v="119"/>
          <ac:picMkLst>
            <pc:docMk/>
            <pc:sldMk cId="1503168460" sldId="265"/>
            <ac:picMk id="4" creationId="{35D521DE-0FEC-4F9E-B7B4-051EF311F5C0}"/>
          </ac:picMkLst>
        </pc:picChg>
      </pc:sldChg>
      <pc:sldChg chg="addSp delSp modSp new mod setBg">
        <pc:chgData name="Diana Mayer Nath" userId="S::dmayer@worldbankgroup.org::4123496d-9a37-4dde-a21f-8935224df3d5" providerId="AD" clId="Web-{D13CC375-5088-31E6-4411-7E5BDFF59D12}" dt="2021-03-22T16:53:40.884" v="225" actId="1076"/>
        <pc:sldMkLst>
          <pc:docMk/>
          <pc:sldMk cId="3521467736" sldId="266"/>
        </pc:sldMkLst>
        <pc:spChg chg="mod">
          <ac:chgData name="Diana Mayer Nath" userId="S::dmayer@worldbankgroup.org::4123496d-9a37-4dde-a21f-8935224df3d5" providerId="AD" clId="Web-{D13CC375-5088-31E6-4411-7E5BDFF59D12}" dt="2021-03-22T16:49:51.611" v="206" actId="20577"/>
          <ac:spMkLst>
            <pc:docMk/>
            <pc:sldMk cId="3521467736" sldId="266"/>
            <ac:spMk id="2" creationId="{CBFAFC22-981E-4D5C-8900-C166A7F1F83A}"/>
          </ac:spMkLst>
        </pc:spChg>
        <pc:spChg chg="mod">
          <ac:chgData name="Diana Mayer Nath" userId="S::dmayer@worldbankgroup.org::4123496d-9a37-4dde-a21f-8935224df3d5" providerId="AD" clId="Web-{D13CC375-5088-31E6-4411-7E5BDFF59D12}" dt="2021-03-22T16:53:20.461" v="222" actId="14100"/>
          <ac:spMkLst>
            <pc:docMk/>
            <pc:sldMk cId="3521467736" sldId="266"/>
            <ac:spMk id="3" creationId="{4544179C-0FC7-4F23-A156-B35F5C14C0E4}"/>
          </ac:spMkLst>
        </pc:spChg>
        <pc:spChg chg="del">
          <ac:chgData name="Diana Mayer Nath" userId="S::dmayer@worldbankgroup.org::4123496d-9a37-4dde-a21f-8935224df3d5" providerId="AD" clId="Web-{D13CC375-5088-31E6-4411-7E5BDFF59D12}" dt="2021-03-22T16:41:52.817" v="162"/>
          <ac:spMkLst>
            <pc:docMk/>
            <pc:sldMk cId="3521467736" sldId="266"/>
            <ac:spMk id="4" creationId="{62C2CE91-20F7-481B-A145-C2B043E9B746}"/>
          </ac:spMkLst>
        </pc:spChg>
        <pc:spChg chg="mod">
          <ac:chgData name="Diana Mayer Nath" userId="S::dmayer@worldbankgroup.org::4123496d-9a37-4dde-a21f-8935224df3d5" providerId="AD" clId="Web-{D13CC375-5088-31E6-4411-7E5BDFF59D12}" dt="2021-03-22T16:53:26.149" v="223" actId="14100"/>
          <ac:spMkLst>
            <pc:docMk/>
            <pc:sldMk cId="3521467736" sldId="266"/>
            <ac:spMk id="5" creationId="{C4E55727-F732-4BA7-AA50-A1DDB24CA3F0}"/>
          </ac:spMkLst>
        </pc:spChg>
        <pc:spChg chg="del">
          <ac:chgData name="Diana Mayer Nath" userId="S::dmayer@worldbankgroup.org::4123496d-9a37-4dde-a21f-8935224df3d5" providerId="AD" clId="Web-{D13CC375-5088-31E6-4411-7E5BDFF59D12}" dt="2021-03-22T16:41:54.489" v="163"/>
          <ac:spMkLst>
            <pc:docMk/>
            <pc:sldMk cId="3521467736" sldId="266"/>
            <ac:spMk id="6" creationId="{3044C637-C9CA-4D61-8585-CBDC25BF4EC5}"/>
          </ac:spMkLst>
        </pc:spChg>
        <pc:spChg chg="mod">
          <ac:chgData name="Diana Mayer Nath" userId="S::dmayer@worldbankgroup.org::4123496d-9a37-4dde-a21f-8935224df3d5" providerId="AD" clId="Web-{D13CC375-5088-31E6-4411-7E5BDFF59D12}" dt="2021-03-22T16:53:33.227" v="224" actId="14100"/>
          <ac:spMkLst>
            <pc:docMk/>
            <pc:sldMk cId="3521467736" sldId="266"/>
            <ac:spMk id="7" creationId="{CD21D262-1B19-4170-983D-052E736BC0BB}"/>
          </ac:spMkLst>
        </pc:spChg>
        <pc:spChg chg="del">
          <ac:chgData name="Diana Mayer Nath" userId="S::dmayer@worldbankgroup.org::4123496d-9a37-4dde-a21f-8935224df3d5" providerId="AD" clId="Web-{D13CC375-5088-31E6-4411-7E5BDFF59D12}" dt="2021-03-22T16:41:56.645" v="164"/>
          <ac:spMkLst>
            <pc:docMk/>
            <pc:sldMk cId="3521467736" sldId="266"/>
            <ac:spMk id="8" creationId="{31175E56-A60F-44A4-ABAE-2A946F7FC889}"/>
          </ac:spMkLst>
        </pc:spChg>
        <pc:spChg chg="add del mod">
          <ac:chgData name="Diana Mayer Nath" userId="S::dmayer@worldbankgroup.org::4123496d-9a37-4dde-a21f-8935224df3d5" providerId="AD" clId="Web-{D13CC375-5088-31E6-4411-7E5BDFF59D12}" dt="2021-03-22T16:45:27.088" v="186"/>
          <ac:spMkLst>
            <pc:docMk/>
            <pc:sldMk cId="3521467736" sldId="266"/>
            <ac:spMk id="10" creationId="{5D302FA9-6877-4E26-BAA4-F3ADE52931B1}"/>
          </ac:spMkLst>
        </pc:spChg>
        <pc:picChg chg="add del mod">
          <ac:chgData name="Diana Mayer Nath" userId="S::dmayer@worldbankgroup.org::4123496d-9a37-4dde-a21f-8935224df3d5" providerId="AD" clId="Web-{D13CC375-5088-31E6-4411-7E5BDFF59D12}" dt="2021-03-22T16:45:27.088" v="186"/>
          <ac:picMkLst>
            <pc:docMk/>
            <pc:sldMk cId="3521467736" sldId="266"/>
            <ac:picMk id="9" creationId="{A3E90720-CF1F-4805-AF36-6CCE88B8323E}"/>
          </ac:picMkLst>
        </pc:picChg>
        <pc:picChg chg="add mod">
          <ac:chgData name="Diana Mayer Nath" userId="S::dmayer@worldbankgroup.org::4123496d-9a37-4dde-a21f-8935224df3d5" providerId="AD" clId="Web-{D13CC375-5088-31E6-4411-7E5BDFF59D12}" dt="2021-03-22T16:46:36.700" v="188" actId="1076"/>
          <ac:picMkLst>
            <pc:docMk/>
            <pc:sldMk cId="3521467736" sldId="266"/>
            <ac:picMk id="12" creationId="{F43528B0-2FF5-4120-A8D2-D02B7684D6D1}"/>
          </ac:picMkLst>
        </pc:picChg>
        <pc:picChg chg="add mod">
          <ac:chgData name="Diana Mayer Nath" userId="S::dmayer@worldbankgroup.org::4123496d-9a37-4dde-a21f-8935224df3d5" providerId="AD" clId="Web-{D13CC375-5088-31E6-4411-7E5BDFF59D12}" dt="2021-03-22T16:47:07.654" v="190" actId="1076"/>
          <ac:picMkLst>
            <pc:docMk/>
            <pc:sldMk cId="3521467736" sldId="266"/>
            <ac:picMk id="13" creationId="{2F300F6A-7953-4C6B-B3B9-29FFDDE10B3F}"/>
          </ac:picMkLst>
        </pc:picChg>
        <pc:picChg chg="add mod">
          <ac:chgData name="Diana Mayer Nath" userId="S::dmayer@worldbankgroup.org::4123496d-9a37-4dde-a21f-8935224df3d5" providerId="AD" clId="Web-{D13CC375-5088-31E6-4411-7E5BDFF59D12}" dt="2021-03-22T16:53:40.884" v="225" actId="1076"/>
          <ac:picMkLst>
            <pc:docMk/>
            <pc:sldMk cId="3521467736" sldId="266"/>
            <ac:picMk id="14" creationId="{7EC77198-3D0E-4706-BFB8-59C56D23CAD3}"/>
          </ac:picMkLst>
        </pc:picChg>
      </pc:sldChg>
      <pc:sldChg chg="modSp new">
        <pc:chgData name="Diana Mayer Nath" userId="S::dmayer@worldbankgroup.org::4123496d-9a37-4dde-a21f-8935224df3d5" providerId="AD" clId="Web-{D13CC375-5088-31E6-4411-7E5BDFF59D12}" dt="2021-03-22T16:54:25.541" v="244" actId="20577"/>
        <pc:sldMkLst>
          <pc:docMk/>
          <pc:sldMk cId="1451777033" sldId="267"/>
        </pc:sldMkLst>
        <pc:spChg chg="mod">
          <ac:chgData name="Diana Mayer Nath" userId="S::dmayer@worldbankgroup.org::4123496d-9a37-4dde-a21f-8935224df3d5" providerId="AD" clId="Web-{D13CC375-5088-31E6-4411-7E5BDFF59D12}" dt="2021-03-22T16:54:25.541" v="244" actId="20577"/>
          <ac:spMkLst>
            <pc:docMk/>
            <pc:sldMk cId="1451777033" sldId="267"/>
            <ac:spMk id="2" creationId="{1FF909E4-BBBC-45EA-B55A-84E4D03D64B5}"/>
          </ac:spMkLst>
        </pc:spChg>
      </pc:sldChg>
      <pc:sldChg chg="modSp new">
        <pc:chgData name="Diana Mayer Nath" userId="S::dmayer@worldbankgroup.org::4123496d-9a37-4dde-a21f-8935224df3d5" providerId="AD" clId="Web-{D13CC375-5088-31E6-4411-7E5BDFF59D12}" dt="2021-03-22T16:57:48.578" v="317" actId="20577"/>
        <pc:sldMkLst>
          <pc:docMk/>
          <pc:sldMk cId="3260250517" sldId="268"/>
        </pc:sldMkLst>
        <pc:spChg chg="mod">
          <ac:chgData name="Diana Mayer Nath" userId="S::dmayer@worldbankgroup.org::4123496d-9a37-4dde-a21f-8935224df3d5" providerId="AD" clId="Web-{D13CC375-5088-31E6-4411-7E5BDFF59D12}" dt="2021-03-22T16:55:49.575" v="267" actId="20577"/>
          <ac:spMkLst>
            <pc:docMk/>
            <pc:sldMk cId="3260250517" sldId="268"/>
            <ac:spMk id="2" creationId="{5C8812EA-9E69-498C-BB10-9E70B5AEBEA5}"/>
          </ac:spMkLst>
        </pc:spChg>
        <pc:spChg chg="mod">
          <ac:chgData name="Diana Mayer Nath" userId="S::dmayer@worldbankgroup.org::4123496d-9a37-4dde-a21f-8935224df3d5" providerId="AD" clId="Web-{D13CC375-5088-31E6-4411-7E5BDFF59D12}" dt="2021-03-22T16:56:53.248" v="295" actId="20577"/>
          <ac:spMkLst>
            <pc:docMk/>
            <pc:sldMk cId="3260250517" sldId="268"/>
            <ac:spMk id="3" creationId="{74D13240-B908-4EC1-A78B-3F63508E8E74}"/>
          </ac:spMkLst>
        </pc:spChg>
        <pc:spChg chg="mod">
          <ac:chgData name="Diana Mayer Nath" userId="S::dmayer@worldbankgroup.org::4123496d-9a37-4dde-a21f-8935224df3d5" providerId="AD" clId="Web-{D13CC375-5088-31E6-4411-7E5BDFF59D12}" dt="2021-03-22T16:57:48.578" v="317" actId="20577"/>
          <ac:spMkLst>
            <pc:docMk/>
            <pc:sldMk cId="3260250517" sldId="268"/>
            <ac:spMk id="4" creationId="{D8661C1E-46E2-4BCC-A7C7-7EC17D6E352F}"/>
          </ac:spMkLst>
        </pc:spChg>
      </pc:sldChg>
    </pc:docChg>
  </pc:docChgLst>
  <pc:docChgLst>
    <pc:chgData name="Diana Mayer Nath" userId="S::dmayer@worldbankgroup.org::4123496d-9a37-4dde-a21f-8935224df3d5" providerId="AD" clId="Web-{BA64DE8E-FC34-4252-DA7F-5B36F42CBC22}"/>
    <pc:docChg chg="modSld">
      <pc:chgData name="Diana Mayer Nath" userId="S::dmayer@worldbankgroup.org::4123496d-9a37-4dde-a21f-8935224df3d5" providerId="AD" clId="Web-{BA64DE8E-FC34-4252-DA7F-5B36F42CBC22}" dt="2021-03-25T03:01:33.313" v="463" actId="1076"/>
      <pc:docMkLst>
        <pc:docMk/>
      </pc:docMkLst>
      <pc:sldChg chg="modSp">
        <pc:chgData name="Diana Mayer Nath" userId="S::dmayer@worldbankgroup.org::4123496d-9a37-4dde-a21f-8935224df3d5" providerId="AD" clId="Web-{BA64DE8E-FC34-4252-DA7F-5B36F42CBC22}" dt="2021-03-25T02:45:53.674" v="421" actId="20577"/>
        <pc:sldMkLst>
          <pc:docMk/>
          <pc:sldMk cId="3567308359" sldId="263"/>
        </pc:sldMkLst>
        <pc:spChg chg="mod">
          <ac:chgData name="Diana Mayer Nath" userId="S::dmayer@worldbankgroup.org::4123496d-9a37-4dde-a21f-8935224df3d5" providerId="AD" clId="Web-{BA64DE8E-FC34-4252-DA7F-5B36F42CBC22}" dt="2021-03-25T02:45:53.674" v="421" actId="20577"/>
          <ac:spMkLst>
            <pc:docMk/>
            <pc:sldMk cId="3567308359" sldId="263"/>
            <ac:spMk id="3" creationId="{96380433-3FFE-4E02-8393-A7C88869966C}"/>
          </ac:spMkLst>
        </pc:spChg>
      </pc:sldChg>
      <pc:sldChg chg="modSp">
        <pc:chgData name="Diana Mayer Nath" userId="S::dmayer@worldbankgroup.org::4123496d-9a37-4dde-a21f-8935224df3d5" providerId="AD" clId="Web-{BA64DE8E-FC34-4252-DA7F-5B36F42CBC22}" dt="2021-03-24T16:44:20.949" v="11" actId="20577"/>
        <pc:sldMkLst>
          <pc:docMk/>
          <pc:sldMk cId="3521467736" sldId="266"/>
        </pc:sldMkLst>
        <pc:spChg chg="mod">
          <ac:chgData name="Diana Mayer Nath" userId="S::dmayer@worldbankgroup.org::4123496d-9a37-4dde-a21f-8935224df3d5" providerId="AD" clId="Web-{BA64DE8E-FC34-4252-DA7F-5B36F42CBC22}" dt="2021-03-24T16:44:20.949" v="11" actId="20577"/>
          <ac:spMkLst>
            <pc:docMk/>
            <pc:sldMk cId="3521467736" sldId="266"/>
            <ac:spMk id="5" creationId="{C4E55727-F732-4BA7-AA50-A1DDB24CA3F0}"/>
          </ac:spMkLst>
        </pc:spChg>
      </pc:sldChg>
      <pc:sldChg chg="addSp delSp modSp">
        <pc:chgData name="Diana Mayer Nath" userId="S::dmayer@worldbankgroup.org::4123496d-9a37-4dde-a21f-8935224df3d5" providerId="AD" clId="Web-{BA64DE8E-FC34-4252-DA7F-5B36F42CBC22}" dt="2021-03-25T03:01:33.313" v="463" actId="1076"/>
        <pc:sldMkLst>
          <pc:docMk/>
          <pc:sldMk cId="1451777033" sldId="267"/>
        </pc:sldMkLst>
        <pc:spChg chg="mod">
          <ac:chgData name="Diana Mayer Nath" userId="S::dmayer@worldbankgroup.org::4123496d-9a37-4dde-a21f-8935224df3d5" providerId="AD" clId="Web-{BA64DE8E-FC34-4252-DA7F-5B36F42CBC22}" dt="2021-03-24T16:55:34.269" v="51" actId="20577"/>
          <ac:spMkLst>
            <pc:docMk/>
            <pc:sldMk cId="1451777033" sldId="267"/>
            <ac:spMk id="2" creationId="{1FF909E4-BBBC-45EA-B55A-84E4D03D64B5}"/>
          </ac:spMkLst>
        </pc:spChg>
        <pc:spChg chg="del mod">
          <ac:chgData name="Diana Mayer Nath" userId="S::dmayer@worldbankgroup.org::4123496d-9a37-4dde-a21f-8935224df3d5" providerId="AD" clId="Web-{BA64DE8E-FC34-4252-DA7F-5B36F42CBC22}" dt="2021-03-24T16:50:18.548" v="20"/>
          <ac:spMkLst>
            <pc:docMk/>
            <pc:sldMk cId="1451777033" sldId="267"/>
            <ac:spMk id="3" creationId="{9774C18A-4310-4078-9F47-6D8974EAAE12}"/>
          </ac:spMkLst>
        </pc:spChg>
        <pc:spChg chg="mod">
          <ac:chgData name="Diana Mayer Nath" userId="S::dmayer@worldbankgroup.org::4123496d-9a37-4dde-a21f-8935224df3d5" providerId="AD" clId="Web-{BA64DE8E-FC34-4252-DA7F-5B36F42CBC22}" dt="2021-03-24T18:58:01.874" v="185" actId="20577"/>
          <ac:spMkLst>
            <pc:docMk/>
            <pc:sldMk cId="1451777033" sldId="267"/>
            <ac:spMk id="4" creationId="{B18173CD-FE67-48BF-ACA5-409E02F1618C}"/>
          </ac:spMkLst>
        </pc:spChg>
        <pc:spChg chg="add mod">
          <ac:chgData name="Diana Mayer Nath" userId="S::dmayer@worldbankgroup.org::4123496d-9a37-4dde-a21f-8935224df3d5" providerId="AD" clId="Web-{BA64DE8E-FC34-4252-DA7F-5B36F42CBC22}" dt="2021-03-25T02:57:17.860" v="449" actId="1076"/>
          <ac:spMkLst>
            <pc:docMk/>
            <pc:sldMk cId="1451777033" sldId="267"/>
            <ac:spMk id="5" creationId="{5523D0A2-C66B-4B99-AEB8-CC9DCB1DDBDA}"/>
          </ac:spMkLst>
        </pc:spChg>
        <pc:spChg chg="add mod">
          <ac:chgData name="Diana Mayer Nath" userId="S::dmayer@worldbankgroup.org::4123496d-9a37-4dde-a21f-8935224df3d5" providerId="AD" clId="Web-{BA64DE8E-FC34-4252-DA7F-5B36F42CBC22}" dt="2021-03-25T02:57:50.034" v="454" actId="20577"/>
          <ac:spMkLst>
            <pc:docMk/>
            <pc:sldMk cId="1451777033" sldId="267"/>
            <ac:spMk id="6" creationId="{82F9AE6E-2E7D-43E3-AEF6-30836D2AB0DB}"/>
          </ac:spMkLst>
        </pc:spChg>
        <pc:spChg chg="add del mod">
          <ac:chgData name="Diana Mayer Nath" userId="S::dmayer@worldbankgroup.org::4123496d-9a37-4dde-a21f-8935224df3d5" providerId="AD" clId="Web-{BA64DE8E-FC34-4252-DA7F-5B36F42CBC22}" dt="2021-03-25T02:55:29.307" v="434"/>
          <ac:spMkLst>
            <pc:docMk/>
            <pc:sldMk cId="1451777033" sldId="267"/>
            <ac:spMk id="8" creationId="{F64D68B7-6F40-422C-A6B0-DF3727AB83A1}"/>
          </ac:spMkLst>
        </pc:spChg>
        <pc:picChg chg="add mod">
          <ac:chgData name="Diana Mayer Nath" userId="S::dmayer@worldbankgroup.org::4123496d-9a37-4dde-a21f-8935224df3d5" providerId="AD" clId="Web-{BA64DE8E-FC34-4252-DA7F-5B36F42CBC22}" dt="2021-03-25T02:56:38.592" v="444" actId="14100"/>
          <ac:picMkLst>
            <pc:docMk/>
            <pc:sldMk cId="1451777033" sldId="267"/>
            <ac:picMk id="3" creationId="{612CF1C0-5E93-4A75-BAC5-F78890C1F966}"/>
          </ac:picMkLst>
        </pc:picChg>
        <pc:picChg chg="add mod">
          <ac:chgData name="Diana Mayer Nath" userId="S::dmayer@worldbankgroup.org::4123496d-9a37-4dde-a21f-8935224df3d5" providerId="AD" clId="Web-{BA64DE8E-FC34-4252-DA7F-5B36F42CBC22}" dt="2021-03-25T02:56:40.764" v="445" actId="1076"/>
          <ac:picMkLst>
            <pc:docMk/>
            <pc:sldMk cId="1451777033" sldId="267"/>
            <ac:picMk id="7" creationId="{90281DCC-187D-464D-8924-47692BCF4972}"/>
          </ac:picMkLst>
        </pc:picChg>
        <pc:picChg chg="add mod">
          <ac:chgData name="Diana Mayer Nath" userId="S::dmayer@worldbankgroup.org::4123496d-9a37-4dde-a21f-8935224df3d5" providerId="AD" clId="Web-{BA64DE8E-FC34-4252-DA7F-5B36F42CBC22}" dt="2021-03-25T02:57:04.469" v="448" actId="14100"/>
          <ac:picMkLst>
            <pc:docMk/>
            <pc:sldMk cId="1451777033" sldId="267"/>
            <ac:picMk id="10" creationId="{59C208E3-A7F8-488E-AD7C-C5646C070080}"/>
          </ac:picMkLst>
        </pc:picChg>
        <pc:picChg chg="add mod ord">
          <ac:chgData name="Diana Mayer Nath" userId="S::dmayer@worldbankgroup.org::4123496d-9a37-4dde-a21f-8935224df3d5" providerId="AD" clId="Web-{BA64DE8E-FC34-4252-DA7F-5B36F42CBC22}" dt="2021-03-25T03:01:33.313" v="463" actId="1076"/>
          <ac:picMkLst>
            <pc:docMk/>
            <pc:sldMk cId="1451777033" sldId="267"/>
            <ac:picMk id="11" creationId="{6B298E23-CBE4-4668-ACDA-02E024E16F80}"/>
          </ac:picMkLst>
        </pc:picChg>
      </pc:sldChg>
    </pc:docChg>
  </pc:docChgLst>
  <pc:docChgLst>
    <pc:chgData name="Diana Mayer Nath" userId="S::dmayer@worldbankgroup.org::4123496d-9a37-4dde-a21f-8935224df3d5" providerId="AD" clId="Web-{99C4B79F-00CC-B000-FA7A-50136D9BB7B3}"/>
    <pc:docChg chg="modSld">
      <pc:chgData name="Diana Mayer Nath" userId="S::dmayer@worldbankgroup.org::4123496d-9a37-4dde-a21f-8935224df3d5" providerId="AD" clId="Web-{99C4B79F-00CC-B000-FA7A-50136D9BB7B3}" dt="2021-03-25T16:00:16.667" v="5" actId="1076"/>
      <pc:docMkLst>
        <pc:docMk/>
      </pc:docMkLst>
      <pc:sldChg chg="addSp modSp">
        <pc:chgData name="Diana Mayer Nath" userId="S::dmayer@worldbankgroup.org::4123496d-9a37-4dde-a21f-8935224df3d5" providerId="AD" clId="Web-{99C4B79F-00CC-B000-FA7A-50136D9BB7B3}" dt="2021-03-25T16:00:16.667" v="5" actId="1076"/>
        <pc:sldMkLst>
          <pc:docMk/>
          <pc:sldMk cId="109857222" sldId="256"/>
        </pc:sldMkLst>
        <pc:spChg chg="add mod">
          <ac:chgData name="Diana Mayer Nath" userId="S::dmayer@worldbankgroup.org::4123496d-9a37-4dde-a21f-8935224df3d5" providerId="AD" clId="Web-{99C4B79F-00CC-B000-FA7A-50136D9BB7B3}" dt="2021-03-25T16:00:16.667" v="5" actId="1076"/>
          <ac:spMkLst>
            <pc:docMk/>
            <pc:sldMk cId="109857222" sldId="256"/>
            <ac:spMk id="3" creationId="{1F5AAB2B-5D8D-49B1-BFAC-1E304D1B275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A5BAA-E398-4275-91E6-D9DEBEDE72E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59904F6-125F-4266-80D2-ECBE8EF73D62}">
      <dgm:prSet/>
      <dgm:spPr/>
      <dgm:t>
        <a:bodyPr/>
        <a:lstStyle/>
        <a:p>
          <a:r>
            <a:rPr lang="en-US"/>
            <a:t>COMMUNICATION</a:t>
          </a:r>
        </a:p>
      </dgm:t>
    </dgm:pt>
    <dgm:pt modelId="{D3C33730-517E-47BD-949C-C20315DD8FFC}" type="parTrans" cxnId="{3ADC82BB-6854-4508-80A6-F4B9378C712D}">
      <dgm:prSet/>
      <dgm:spPr/>
      <dgm:t>
        <a:bodyPr/>
        <a:lstStyle/>
        <a:p>
          <a:endParaRPr lang="en-US"/>
        </a:p>
      </dgm:t>
    </dgm:pt>
    <dgm:pt modelId="{F86F0593-D3CA-4096-9E01-4B9075244826}" type="sibTrans" cxnId="{3ADC82BB-6854-4508-80A6-F4B9378C712D}">
      <dgm:prSet/>
      <dgm:spPr/>
      <dgm:t>
        <a:bodyPr/>
        <a:lstStyle/>
        <a:p>
          <a:endParaRPr lang="en-US"/>
        </a:p>
      </dgm:t>
    </dgm:pt>
    <dgm:pt modelId="{357AD1C3-7F71-473E-91FC-9A1326AF2021}">
      <dgm:prSet/>
      <dgm:spPr/>
      <dgm:t>
        <a:bodyPr/>
        <a:lstStyle/>
        <a:p>
          <a:r>
            <a:rPr lang="en-US"/>
            <a:t>DEVELOPMENTAL MILESTONE</a:t>
          </a:r>
        </a:p>
      </dgm:t>
    </dgm:pt>
    <dgm:pt modelId="{3BF4E73B-8966-4F77-9EB9-8C852A5B50F9}" type="parTrans" cxnId="{2B4CE90F-D2D1-442C-97F9-EF7FD3FFA18C}">
      <dgm:prSet/>
      <dgm:spPr/>
      <dgm:t>
        <a:bodyPr/>
        <a:lstStyle/>
        <a:p>
          <a:endParaRPr lang="en-US"/>
        </a:p>
      </dgm:t>
    </dgm:pt>
    <dgm:pt modelId="{D099F27F-E640-4217-ABC1-4CB1BEDBE146}" type="sibTrans" cxnId="{2B4CE90F-D2D1-442C-97F9-EF7FD3FFA18C}">
      <dgm:prSet/>
      <dgm:spPr/>
      <dgm:t>
        <a:bodyPr/>
        <a:lstStyle/>
        <a:p>
          <a:endParaRPr lang="en-US"/>
        </a:p>
      </dgm:t>
    </dgm:pt>
    <dgm:pt modelId="{B3729550-1C4C-4ABB-86CF-EBE22C1F12ED}">
      <dgm:prSet/>
      <dgm:spPr/>
      <dgm:t>
        <a:bodyPr/>
        <a:lstStyle/>
        <a:p>
          <a:r>
            <a:rPr lang="en-US"/>
            <a:t>ACCULTURATION </a:t>
          </a:r>
        </a:p>
      </dgm:t>
    </dgm:pt>
    <dgm:pt modelId="{F3C7306E-9F5F-4EAA-900B-B40FBAD5BCC6}" type="parTrans" cxnId="{C74006FB-51B1-44A0-B7DA-8511551D46CB}">
      <dgm:prSet/>
      <dgm:spPr/>
      <dgm:t>
        <a:bodyPr/>
        <a:lstStyle/>
        <a:p>
          <a:endParaRPr lang="en-US"/>
        </a:p>
      </dgm:t>
    </dgm:pt>
    <dgm:pt modelId="{787F0128-8BE9-4458-8A25-B7FB627A1B5A}" type="sibTrans" cxnId="{C74006FB-51B1-44A0-B7DA-8511551D46CB}">
      <dgm:prSet/>
      <dgm:spPr/>
      <dgm:t>
        <a:bodyPr/>
        <a:lstStyle/>
        <a:p>
          <a:endParaRPr lang="en-US"/>
        </a:p>
      </dgm:t>
    </dgm:pt>
    <dgm:pt modelId="{CD50AF36-66C5-4B28-838B-1E8741E0C215}" type="pres">
      <dgm:prSet presAssocID="{3BDA5BAA-E398-4275-91E6-D9DEBEDE72E5}" presName="linear" presStyleCnt="0">
        <dgm:presLayoutVars>
          <dgm:animLvl val="lvl"/>
          <dgm:resizeHandles val="exact"/>
        </dgm:presLayoutVars>
      </dgm:prSet>
      <dgm:spPr/>
    </dgm:pt>
    <dgm:pt modelId="{1D02750D-155D-4930-8171-3A6A223ABB53}" type="pres">
      <dgm:prSet presAssocID="{259904F6-125F-4266-80D2-ECBE8EF73D62}" presName="parentText" presStyleLbl="node1" presStyleIdx="0" presStyleCnt="3">
        <dgm:presLayoutVars>
          <dgm:chMax val="0"/>
          <dgm:bulletEnabled val="1"/>
        </dgm:presLayoutVars>
      </dgm:prSet>
      <dgm:spPr/>
    </dgm:pt>
    <dgm:pt modelId="{4C4066A6-EB39-47AD-8682-4E722E39614B}" type="pres">
      <dgm:prSet presAssocID="{F86F0593-D3CA-4096-9E01-4B9075244826}" presName="spacer" presStyleCnt="0"/>
      <dgm:spPr/>
    </dgm:pt>
    <dgm:pt modelId="{A029B84C-2A77-4268-BDF4-8021BCEE5A52}" type="pres">
      <dgm:prSet presAssocID="{357AD1C3-7F71-473E-91FC-9A1326AF2021}" presName="parentText" presStyleLbl="node1" presStyleIdx="1" presStyleCnt="3">
        <dgm:presLayoutVars>
          <dgm:chMax val="0"/>
          <dgm:bulletEnabled val="1"/>
        </dgm:presLayoutVars>
      </dgm:prSet>
      <dgm:spPr/>
    </dgm:pt>
    <dgm:pt modelId="{A38FAD1A-F2D6-4161-A60B-5DD12D4FDA30}" type="pres">
      <dgm:prSet presAssocID="{D099F27F-E640-4217-ABC1-4CB1BEDBE146}" presName="spacer" presStyleCnt="0"/>
      <dgm:spPr/>
    </dgm:pt>
    <dgm:pt modelId="{551CB5F2-DACE-4BFE-9A09-96B73EDDDF42}" type="pres">
      <dgm:prSet presAssocID="{B3729550-1C4C-4ABB-86CF-EBE22C1F12ED}" presName="parentText" presStyleLbl="node1" presStyleIdx="2" presStyleCnt="3">
        <dgm:presLayoutVars>
          <dgm:chMax val="0"/>
          <dgm:bulletEnabled val="1"/>
        </dgm:presLayoutVars>
      </dgm:prSet>
      <dgm:spPr/>
    </dgm:pt>
  </dgm:ptLst>
  <dgm:cxnLst>
    <dgm:cxn modelId="{2B4CE90F-D2D1-442C-97F9-EF7FD3FFA18C}" srcId="{3BDA5BAA-E398-4275-91E6-D9DEBEDE72E5}" destId="{357AD1C3-7F71-473E-91FC-9A1326AF2021}" srcOrd="1" destOrd="0" parTransId="{3BF4E73B-8966-4F77-9EB9-8C852A5B50F9}" sibTransId="{D099F27F-E640-4217-ABC1-4CB1BEDBE146}"/>
    <dgm:cxn modelId="{C2283E8C-1D5E-440C-B7D4-A452B3A2705C}" type="presOf" srcId="{3BDA5BAA-E398-4275-91E6-D9DEBEDE72E5}" destId="{CD50AF36-66C5-4B28-838B-1E8741E0C215}" srcOrd="0" destOrd="0" presId="urn:microsoft.com/office/officeart/2005/8/layout/vList2"/>
    <dgm:cxn modelId="{3ADC82BB-6854-4508-80A6-F4B9378C712D}" srcId="{3BDA5BAA-E398-4275-91E6-D9DEBEDE72E5}" destId="{259904F6-125F-4266-80D2-ECBE8EF73D62}" srcOrd="0" destOrd="0" parTransId="{D3C33730-517E-47BD-949C-C20315DD8FFC}" sibTransId="{F86F0593-D3CA-4096-9E01-4B9075244826}"/>
    <dgm:cxn modelId="{B3744BE9-2C50-4F05-BC99-F3BB160430CC}" type="presOf" srcId="{B3729550-1C4C-4ABB-86CF-EBE22C1F12ED}" destId="{551CB5F2-DACE-4BFE-9A09-96B73EDDDF42}" srcOrd="0" destOrd="0" presId="urn:microsoft.com/office/officeart/2005/8/layout/vList2"/>
    <dgm:cxn modelId="{8EBF79ED-4A2B-4379-B2C7-3B5C6BB7D635}" type="presOf" srcId="{357AD1C3-7F71-473E-91FC-9A1326AF2021}" destId="{A029B84C-2A77-4268-BDF4-8021BCEE5A52}" srcOrd="0" destOrd="0" presId="urn:microsoft.com/office/officeart/2005/8/layout/vList2"/>
    <dgm:cxn modelId="{D71F6EEF-CEA1-41DE-B7BA-8A0B26D769E6}" type="presOf" srcId="{259904F6-125F-4266-80D2-ECBE8EF73D62}" destId="{1D02750D-155D-4930-8171-3A6A223ABB53}" srcOrd="0" destOrd="0" presId="urn:microsoft.com/office/officeart/2005/8/layout/vList2"/>
    <dgm:cxn modelId="{C74006FB-51B1-44A0-B7DA-8511551D46CB}" srcId="{3BDA5BAA-E398-4275-91E6-D9DEBEDE72E5}" destId="{B3729550-1C4C-4ABB-86CF-EBE22C1F12ED}" srcOrd="2" destOrd="0" parTransId="{F3C7306E-9F5F-4EAA-900B-B40FBAD5BCC6}" sibTransId="{787F0128-8BE9-4458-8A25-B7FB627A1B5A}"/>
    <dgm:cxn modelId="{2649916C-FB51-44CB-ADB8-907262A61730}" type="presParOf" srcId="{CD50AF36-66C5-4B28-838B-1E8741E0C215}" destId="{1D02750D-155D-4930-8171-3A6A223ABB53}" srcOrd="0" destOrd="0" presId="urn:microsoft.com/office/officeart/2005/8/layout/vList2"/>
    <dgm:cxn modelId="{195741BC-7790-445E-8190-B8EF1E3B0637}" type="presParOf" srcId="{CD50AF36-66C5-4B28-838B-1E8741E0C215}" destId="{4C4066A6-EB39-47AD-8682-4E722E39614B}" srcOrd="1" destOrd="0" presId="urn:microsoft.com/office/officeart/2005/8/layout/vList2"/>
    <dgm:cxn modelId="{D8F33FA1-C130-402F-908E-D869C5F615A8}" type="presParOf" srcId="{CD50AF36-66C5-4B28-838B-1E8741E0C215}" destId="{A029B84C-2A77-4268-BDF4-8021BCEE5A52}" srcOrd="2" destOrd="0" presId="urn:microsoft.com/office/officeart/2005/8/layout/vList2"/>
    <dgm:cxn modelId="{410A6293-9349-46B2-9FD1-01007AA0C243}" type="presParOf" srcId="{CD50AF36-66C5-4B28-838B-1E8741E0C215}" destId="{A38FAD1A-F2D6-4161-A60B-5DD12D4FDA30}" srcOrd="3" destOrd="0" presId="urn:microsoft.com/office/officeart/2005/8/layout/vList2"/>
    <dgm:cxn modelId="{B7231985-822A-46D8-AB5F-7C97DBA67899}" type="presParOf" srcId="{CD50AF36-66C5-4B28-838B-1E8741E0C215}" destId="{551CB5F2-DACE-4BFE-9A09-96B73EDDDF4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2750D-155D-4930-8171-3A6A223ABB53}">
      <dsp:nvSpPr>
        <dsp:cNvPr id="0" name=""/>
        <dsp:cNvSpPr/>
      </dsp:nvSpPr>
      <dsp:spPr>
        <a:xfrm>
          <a:off x="0" y="46919"/>
          <a:ext cx="6391275" cy="1636976"/>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COMMUNICATION</a:t>
          </a:r>
        </a:p>
      </dsp:txBody>
      <dsp:txXfrm>
        <a:off x="79911" y="126830"/>
        <a:ext cx="6231453" cy="1477154"/>
      </dsp:txXfrm>
    </dsp:sp>
    <dsp:sp modelId="{A029B84C-2A77-4268-BDF4-8021BCEE5A52}">
      <dsp:nvSpPr>
        <dsp:cNvPr id="0" name=""/>
        <dsp:cNvSpPr/>
      </dsp:nvSpPr>
      <dsp:spPr>
        <a:xfrm>
          <a:off x="0" y="1804855"/>
          <a:ext cx="6391275" cy="1636976"/>
        </a:xfrm>
        <a:prstGeom prst="roundRect">
          <a:avLst/>
        </a:prstGeom>
        <a:solidFill>
          <a:schemeClr val="accent5">
            <a:hueOff val="3655316"/>
            <a:satOff val="397"/>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DEVELOPMENTAL MILESTONE</a:t>
          </a:r>
        </a:p>
      </dsp:txBody>
      <dsp:txXfrm>
        <a:off x="79911" y="1884766"/>
        <a:ext cx="6231453" cy="1477154"/>
      </dsp:txXfrm>
    </dsp:sp>
    <dsp:sp modelId="{551CB5F2-DACE-4BFE-9A09-96B73EDDDF42}">
      <dsp:nvSpPr>
        <dsp:cNvPr id="0" name=""/>
        <dsp:cNvSpPr/>
      </dsp:nvSpPr>
      <dsp:spPr>
        <a:xfrm>
          <a:off x="0" y="3562791"/>
          <a:ext cx="6391275" cy="1636976"/>
        </a:xfrm>
        <a:prstGeom prst="roundRect">
          <a:avLst/>
        </a:prstGeom>
        <a:solidFill>
          <a:schemeClr val="accent5">
            <a:hueOff val="7310632"/>
            <a:satOff val="795"/>
            <a:lumOff val="-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ACCULTURATION </a:t>
          </a:r>
        </a:p>
      </dsp:txBody>
      <dsp:txXfrm>
        <a:off x="79911" y="3642702"/>
        <a:ext cx="6231453" cy="14771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FCEC9-3FA6-4635-8D2C-D6B4C676F511}" type="datetimeFigureOut">
              <a:rPr lang="en-US"/>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ED2B3-6622-4AA9-AF22-4733B6CFB010}" type="slidenum">
              <a:rPr lang="en-US"/>
              <a:t>‹#›</a:t>
            </a:fld>
            <a:endParaRPr lang="en-US"/>
          </a:p>
        </p:txBody>
      </p:sp>
    </p:spTree>
    <p:extLst>
      <p:ext uri="{BB962C8B-B14F-4D97-AF65-F5344CB8AC3E}">
        <p14:creationId xmlns:p14="http://schemas.microsoft.com/office/powerpoint/2010/main" val="1307178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how our brain is wired to regulate emotions, helps parents react better to their kids’ emotional outburst, and helps kids understand themselves better. It empowers them to take charge!</a:t>
            </a:r>
          </a:p>
          <a:p>
            <a:r>
              <a:rPr lang="en-US" dirty="0"/>
              <a:t>The brain is an incredibly complex organ; we’ll focus only in two parts of the brain: The Amygdala, and the Pre-Frontal Cortex (use hand gesture to represent). The Amygdala is the “alarm system” of the brain; it reacts to perceived danger and automatically responds with fight, flight, or freeze response (give examples of bear on hike and how Amygdala automatically makes us run or play dead. We don’t want to engage in conversation with the bear). The Pre-Frontal Cortex (PFC) or “smart part of the brain”, is what we use to problem solve and think-things through (executive function). When the Amygdala gets triggered, it highjacks or disconnects the PFC. Because of that, when a child reacts to perceive danger (fear or anger), that child is not processing information properly or thinking clearly about his behavior. </a:t>
            </a:r>
          </a:p>
          <a:p>
            <a:r>
              <a:rPr lang="en-US" dirty="0"/>
              <a:t>***The only way to engage the PFC is to sooth the Amygdala first!</a:t>
            </a:r>
          </a:p>
        </p:txBody>
      </p:sp>
      <p:sp>
        <p:nvSpPr>
          <p:cNvPr id="4" name="Slide Number Placeholder 3"/>
          <p:cNvSpPr>
            <a:spLocks noGrp="1"/>
          </p:cNvSpPr>
          <p:nvPr>
            <p:ph type="sldNum" sz="quarter" idx="5"/>
          </p:nvPr>
        </p:nvSpPr>
        <p:spPr/>
        <p:txBody>
          <a:bodyPr/>
          <a:lstStyle/>
          <a:p>
            <a:fld id="{4D60F43E-3051-49FB-BBBE-2A09C8979C70}" type="slidenum">
              <a:rPr lang="en-US" smtClean="0"/>
              <a:t>2</a:t>
            </a:fld>
            <a:endParaRPr lang="en-US"/>
          </a:p>
        </p:txBody>
      </p:sp>
    </p:spTree>
    <p:extLst>
      <p:ext uri="{BB962C8B-B14F-4D97-AF65-F5344CB8AC3E}">
        <p14:creationId xmlns:p14="http://schemas.microsoft.com/office/powerpoint/2010/main" val="2567717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parents, it is our responsibility to teach our kids self-regulation. Because it is a skill, it has to be taught and practiced often, just like riding a bike or swimming. We can help them by teaching emotional language: identifying and naming feelings. Help them recognize how each emotion feels in the body. The Feelings Map in the following slide is a good way to do it (explanation in next slide).</a:t>
            </a:r>
          </a:p>
          <a:p>
            <a:r>
              <a:rPr lang="en-US" dirty="0"/>
              <a:t>There is extensive scientific evidence, that naming the feeling and connecting with empathy helps sooth the Amygdala. Because of it, when a child is showing a big emotional reaction we should approach with empathy, validation and reflecting on the feeling we see. For example: “I notice you are feeling frustrated. I can see you wanted the chocolate and mom said No, and that feels uncomfortable (say that with empathy and affection). </a:t>
            </a:r>
          </a:p>
          <a:p>
            <a:r>
              <a:rPr lang="en-US" dirty="0"/>
              <a:t>Because during the emotional outburst, the Amygdala is activated and the PFC disengaged, it makes no sense to try to problem solve with them or argue with their reasoning, threatening with consequences also does not help. *We need to help them sooth the Amygdala first!!! We’ll talk about strategies to sooth the Amygdala in a minute.</a:t>
            </a:r>
          </a:p>
          <a:p>
            <a:r>
              <a:rPr lang="en-US" dirty="0"/>
              <a:t>When your child is closer to “his Center” (reference to feelings map), his PFC is ready to problem solve and plan for the future.</a:t>
            </a:r>
          </a:p>
          <a:p>
            <a:r>
              <a:rPr lang="en-US" dirty="0"/>
              <a:t> </a:t>
            </a:r>
          </a:p>
        </p:txBody>
      </p:sp>
      <p:sp>
        <p:nvSpPr>
          <p:cNvPr id="4" name="Slide Number Placeholder 3"/>
          <p:cNvSpPr>
            <a:spLocks noGrp="1"/>
          </p:cNvSpPr>
          <p:nvPr>
            <p:ph type="sldNum" sz="quarter" idx="5"/>
          </p:nvPr>
        </p:nvSpPr>
        <p:spPr/>
        <p:txBody>
          <a:bodyPr/>
          <a:lstStyle/>
          <a:p>
            <a:fld id="{4D60F43E-3051-49FB-BBBE-2A09C8979C70}" type="slidenum">
              <a:rPr lang="en-US" smtClean="0"/>
              <a:t>3</a:t>
            </a:fld>
            <a:endParaRPr lang="en-US"/>
          </a:p>
        </p:txBody>
      </p:sp>
    </p:spTree>
    <p:extLst>
      <p:ext uri="{BB962C8B-B14F-4D97-AF65-F5344CB8AC3E}">
        <p14:creationId xmlns:p14="http://schemas.microsoft.com/office/powerpoint/2010/main" val="372048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Feelings Map is an excellent tool to normalize feelings and encourage emotional conversation on a regular basis. This is how it should be explained to kids:</a:t>
            </a:r>
          </a:p>
          <a:p>
            <a:r>
              <a:rPr lang="en-US" dirty="0"/>
              <a:t>Lets pretend we store our feelings in our heart (brain, stomach… use whatever reference the child prefers); among all of those feelings, we all have a Center. This is where we feels relaxed, chill, comfortable with ourselves. Give examples of when you feel at Center (reading a book on the couch, going on a walk), and ask the child to give examples (playing a video game…). When at Center, our body feels relaxed and out thoughts are calm. </a:t>
            </a:r>
          </a:p>
          <a:p>
            <a:r>
              <a:rPr lang="en-US" dirty="0"/>
              <a:t>Around our Center we ALL have many feeling, adults and teachers too! And we constantly move away from our Center and back again. Life would be VERY boring if we would always be at Center. All of those feelings are good. The thing is that the farther away we move from our Center, the bigger the feeling gets, the harder it is to go back. Because of this, we want to pay attention to our bodies and thoughts and catch when we are moving away. We can always apply a strategy to help us get back to Center.</a:t>
            </a:r>
          </a:p>
          <a:p>
            <a:r>
              <a:rPr lang="en-US" dirty="0"/>
              <a:t>*Many kids will ask “why is happy bad, why be at Center if I can be happy?”, to this I answer: Happy is not bad, same as sad is not bad. All feelings are good, and we’ll experience them all. But there are times that being super happy and hyper, might not be appropriate to the situation (school, not being able to sit still during dinner). But we can strive to stay close to Center and towards yellow!</a:t>
            </a:r>
          </a:p>
        </p:txBody>
      </p:sp>
      <p:sp>
        <p:nvSpPr>
          <p:cNvPr id="4" name="Slide Number Placeholder 3"/>
          <p:cNvSpPr>
            <a:spLocks noGrp="1"/>
          </p:cNvSpPr>
          <p:nvPr>
            <p:ph type="sldNum" sz="quarter" idx="5"/>
          </p:nvPr>
        </p:nvSpPr>
        <p:spPr/>
        <p:txBody>
          <a:bodyPr/>
          <a:lstStyle/>
          <a:p>
            <a:fld id="{4D60F43E-3051-49FB-BBBE-2A09C8979C70}" type="slidenum">
              <a:rPr lang="en-US" smtClean="0"/>
              <a:t>4</a:t>
            </a:fld>
            <a:endParaRPr lang="en-US"/>
          </a:p>
        </p:txBody>
      </p:sp>
    </p:spTree>
    <p:extLst>
      <p:ext uri="{BB962C8B-B14F-4D97-AF65-F5344CB8AC3E}">
        <p14:creationId xmlns:p14="http://schemas.microsoft.com/office/powerpoint/2010/main" val="412029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2EBFF-A8E9-49BB-B08C-056F00FA25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06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3/25/2021</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3/25/2021</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9472EB-AC54-4713-BFC2-BEB621108C63}" type="datetimeFigureOut">
              <a:rPr lang="en-US" dirty="0"/>
              <a:t>3/25/2021</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3/25/2021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3/25/2021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3/25/2021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ED06B6-C816-4861-964D-15A98395707D}" type="datetimeFigureOut">
              <a:rPr lang="en-US" dirty="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1A8AB-EA7C-4B1B-9D73-E2551851FABE}" type="datetimeFigureOut">
              <a:rPr lang="en-US" dirty="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43B39-165A-4B68-AA5C-581F5336313C}" type="datetimeFigureOut">
              <a:rPr lang="en-US" dirty="0"/>
              <a:t>3/25/2021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42C8C57-33F9-4259-AC4F-0E3F5BEC9B94}" type="datetimeFigureOut">
              <a:rPr lang="en-US" dirty="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n-US"/>
              <a:t>Click to edit Master title style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n-US"/>
              <a:t>Click to edit Master text styles</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748772B-8FA2-401F-A0A1-A59855EDBC3E}" type="datetimeFigureOut">
              <a:rPr lang="en-US" dirty="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DD5BDE-5A90-4611-82E9-0FC5746D30C5}" type="datetimeFigureOut">
              <a:rPr lang="en-US" dirty="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3/25/2021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3/25/2021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3/25/2021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4000" y="1122363"/>
            <a:ext cx="9144000" cy="2387600"/>
          </a:xfrm>
        </p:spPr>
        <p:txBody>
          <a:bodyPr anchor="b"/>
          <a:lstStyle>
            <a:lvl1pPr algn="ctr">
              <a:defRPr sz="6000">
                <a:solidFill>
                  <a:schemeClr val="accent4">
                    <a:lumMod val="60000"/>
                    <a:lumOff val="40000"/>
                  </a:schemeClr>
                </a:solidFill>
                <a:latin typeface="Century Gothic" panose="020B0502020202020204" pitchFamily="34" charset="0"/>
              </a:defRPr>
            </a:lvl1pPr>
          </a:lstStyle>
          <a:p>
            <a:r>
              <a:rPr lang="es-ES" dirty="0" err="1"/>
              <a:t>Title</a:t>
            </a:r>
            <a:endParaRPr lang="es-ES" dirty="0"/>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solidFill>
                  <a:schemeClr val="accent3">
                    <a:lumMod val="75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231626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a:lvl1pPr>
          </a:lstStyle>
          <a:p>
            <a:r>
              <a:rPr lang="es-ES" dirty="0" err="1"/>
              <a:t>Title</a:t>
            </a:r>
            <a:endParaRPr lang="es-ES" dirty="0"/>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609772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1850" y="1709738"/>
            <a:ext cx="10515600" cy="2852737"/>
          </a:xfrm>
        </p:spPr>
        <p:txBody>
          <a:bodyPr anchor="b"/>
          <a:lstStyle>
            <a:lvl1pPr>
              <a:defRPr sz="6000"/>
            </a:lvl1pPr>
          </a:lstStyle>
          <a:p>
            <a:r>
              <a:rPr lang="es-ES" dirty="0" err="1"/>
              <a:t>Title</a:t>
            </a:r>
            <a:endParaRPr lang="es-ES"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106477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err="1"/>
              <a:t>Title</a:t>
            </a:r>
            <a:endParaRPr lang="es-ES" dirty="0"/>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3598173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365125"/>
            <a:ext cx="10515600" cy="1325563"/>
          </a:xfrm>
        </p:spPr>
        <p:txBody>
          <a:bodyPr/>
          <a:lstStyle/>
          <a:p>
            <a:r>
              <a:rPr lang="es-ES" dirty="0" err="1"/>
              <a:t>Title</a:t>
            </a:r>
            <a:endParaRPr lang="es-ES" dirty="0"/>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4034867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ES" dirty="0" err="1"/>
              <a:t>Title</a:t>
            </a:r>
            <a:endParaRPr lang="es-ES" dirty="0"/>
          </a:p>
        </p:txBody>
      </p:sp>
      <p:sp>
        <p:nvSpPr>
          <p:cNvPr id="3" name="Marcador de fecha 2"/>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2208635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7696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err="1"/>
              <a:t>Title</a:t>
            </a:r>
            <a:endParaRPr lang="es-ES" dirty="0"/>
          </a:p>
        </p:txBody>
      </p:sp>
      <p:sp>
        <p:nvSpPr>
          <p:cNvPr id="3" name="Marcador de contenido 2"/>
          <p:cNvSpPr>
            <a:spLocks noGrp="1"/>
          </p:cNvSpPr>
          <p:nvPr>
            <p:ph idx="1"/>
          </p:nvPr>
        </p:nvSpPr>
        <p:spPr>
          <a:xfrm>
            <a:off x="5183188" y="457200"/>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1194617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839788" y="457200"/>
            <a:ext cx="3932237" cy="1600200"/>
          </a:xfrm>
        </p:spPr>
        <p:txBody>
          <a:bodyPr anchor="b"/>
          <a:lstStyle>
            <a:lvl1pPr>
              <a:defRPr sz="3200"/>
            </a:lvl1pPr>
          </a:lstStyle>
          <a:p>
            <a:r>
              <a:rPr lang="es-ES" dirty="0" err="1"/>
              <a:t>Title</a:t>
            </a:r>
            <a:endParaRPr lang="es-ES" dirty="0"/>
          </a:p>
        </p:txBody>
      </p:sp>
      <p:sp>
        <p:nvSpPr>
          <p:cNvPr id="3" name="Marcador de posición de imagen 2"/>
          <p:cNvSpPr>
            <a:spLocks noGrp="1"/>
          </p:cNvSpPr>
          <p:nvPr>
            <p:ph type="pic" idx="1"/>
          </p:nvPr>
        </p:nvSpPr>
        <p:spPr>
          <a:xfrm>
            <a:off x="5183188" y="457200"/>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B7D31EB-FB46-47B4-B604-41195FAE5148}" type="datetimeFigureOut">
              <a:rPr lang="es-ES" smtClean="0"/>
              <a:pPr/>
              <a:t>25/03/2021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9FC2254-7A97-46F3-AB19-08C9C614D665}" type="slidenum">
              <a:rPr lang="es-ES" smtClean="0"/>
              <a:pPr/>
              <a:t>‹#›</a:t>
            </a:fld>
            <a:endParaRPr lang="es-ES"/>
          </a:p>
        </p:txBody>
      </p:sp>
    </p:spTree>
    <p:extLst>
      <p:ext uri="{BB962C8B-B14F-4D97-AF65-F5344CB8AC3E}">
        <p14:creationId xmlns:p14="http://schemas.microsoft.com/office/powerpoint/2010/main" val="43312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2.jpeg"/><Relationship Id="rId5" Type="http://schemas.openxmlformats.org/officeDocument/2006/relationships/slideLayout" Target="../slideLayouts/slideLayout33.xml"/><Relationship Id="rId10"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63" r:id="rId3"/>
    <p:sldLayoutId id="2147483675" r:id="rId4"/>
    <p:sldLayoutId id="2147483665" r:id="rId5"/>
    <p:sldLayoutId id="2147483666" r:id="rId6"/>
    <p:sldLayoutId id="2147483673" r:id="rId7"/>
    <p:sldLayoutId id="2147483672" r:id="rId8"/>
    <p:sldLayoutId id="2147483677" r:id="rId9"/>
    <p:sldLayoutId id="2147483678"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3/25/2021</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404881"/>
            <a:ext cx="10515600" cy="1325563"/>
          </a:xfrm>
          <a:prstGeom prst="rect">
            <a:avLst/>
          </a:prstGeom>
        </p:spPr>
        <p:txBody>
          <a:bodyPr vert="horz" lIns="91440" tIns="45720" rIns="91440" bIns="45720" rtlCol="0" anchor="ctr">
            <a:normAutofit/>
          </a:bodyPr>
          <a:lstStyle/>
          <a:p>
            <a:r>
              <a:rPr lang="es-ES" dirty="0" err="1"/>
              <a:t>Title</a:t>
            </a:r>
            <a:endParaRPr lang="es-ES"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D31EB-FB46-47B4-B604-41195FAE5148}" type="datetimeFigureOut">
              <a:rPr lang="es-ES" smtClean="0"/>
              <a:pPr/>
              <a:t>25/03/2021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C2254-7A97-46F3-AB19-08C9C614D665}" type="slidenum">
              <a:rPr lang="es-ES" smtClean="0"/>
              <a:pPr/>
              <a:t>‹#›</a:t>
            </a:fld>
            <a:endParaRPr lang="es-ES"/>
          </a:p>
        </p:txBody>
      </p:sp>
    </p:spTree>
    <p:extLst>
      <p:ext uri="{BB962C8B-B14F-4D97-AF65-F5344CB8AC3E}">
        <p14:creationId xmlns:p14="http://schemas.microsoft.com/office/powerpoint/2010/main" val="13434877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txStyles>
    <p:titleStyle>
      <a:lvl1pPr algn="l" defTabSz="914400" rtl="0" eaLnBrk="1" latinLnBrk="0" hangingPunct="1">
        <a:lnSpc>
          <a:spcPct val="90000"/>
        </a:lnSpc>
        <a:spcBef>
          <a:spcPct val="0"/>
        </a:spcBef>
        <a:buNone/>
        <a:defRPr sz="4400" kern="1200">
          <a:solidFill>
            <a:schemeClr val="accent4">
              <a:lumMod val="60000"/>
              <a:lumOff val="4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7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7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inistry-to-children.com/toolbox-object-lesson/"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familyconsultationservice@wbfn.org"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hyperlink" Target="http://www.wbfn.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https://commons.wikimedia.org/wiki/File:Loop_logo.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16.jpeg"/><Relationship Id="rId5" Type="http://schemas.openxmlformats.org/officeDocument/2006/relationships/hyperlink" Target="https://en.wikipedia.org/wiki/Pok%C3%A9mon_Trading_Card_Game"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5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7330E52F-CDDA-4F0A-A043-B84FD609AC16}"/>
              </a:ext>
            </a:extLst>
          </p:cNvPr>
          <p:cNvPicPr>
            <a:picLocks noChangeAspect="1"/>
          </p:cNvPicPr>
          <p:nvPr/>
        </p:nvPicPr>
        <p:blipFill rotWithShape="1">
          <a:blip r:embed="rId2">
            <a:alphaModFix amt="45000"/>
            <a:extLst>
              <a:ext uri="{837473B0-CC2E-450A-ABE3-18F120FF3D39}">
                <a1611:picAttrSrcUrl xmlns:a1611="http://schemas.microsoft.com/office/drawing/2016/11/main" r:id="rId3"/>
              </a:ext>
            </a:extLst>
          </a:blip>
          <a:srcRect/>
          <a:stretch/>
        </p:blipFill>
        <p:spPr>
          <a:xfrm>
            <a:off x="20" y="1"/>
            <a:ext cx="12191980" cy="6857999"/>
          </a:xfrm>
          <a:prstGeom prst="rect">
            <a:avLst/>
          </a:prstGeom>
        </p:spPr>
      </p:pic>
      <p:sp>
        <p:nvSpPr>
          <p:cNvPr id="66" name="Rectangle 6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p:cNvSpPr>
            <a:spLocks noGrp="1"/>
          </p:cNvSpPr>
          <p:nvPr>
            <p:ph type="ctrTitle"/>
          </p:nvPr>
        </p:nvSpPr>
        <p:spPr>
          <a:xfrm>
            <a:off x="1769532" y="1695576"/>
            <a:ext cx="8652938" cy="2857191"/>
          </a:xfrm>
        </p:spPr>
        <p:txBody>
          <a:bodyPr vert="horz" lIns="91440" tIns="45720" rIns="91440" bIns="45720" rtlCol="0" anchor="ctr">
            <a:normAutofit/>
          </a:bodyPr>
          <a:lstStyle/>
          <a:p>
            <a:r>
              <a:rPr lang="en-US" sz="7400"/>
              <a:t>BUILDING YOUR PARENTING TOOLBOX</a:t>
            </a:r>
          </a:p>
        </p:txBody>
      </p:sp>
      <p:sp>
        <p:nvSpPr>
          <p:cNvPr id="67" name="Rectangle 6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7" name="TextBox 6">
            <a:extLst>
              <a:ext uri="{FF2B5EF4-FFF2-40B4-BE49-F238E27FC236}">
                <a16:creationId xmlns:a16="http://schemas.microsoft.com/office/drawing/2014/main" id="{14AA86BB-12C5-4A39-B33F-CB06C3AE95B2}"/>
              </a:ext>
            </a:extLst>
          </p:cNvPr>
          <p:cNvSpPr txBox="1"/>
          <p:nvPr/>
        </p:nvSpPr>
        <p:spPr>
          <a:xfrm>
            <a:off x="2020229" y="4371278"/>
            <a:ext cx="81236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cs typeface="Calibri"/>
              </a:rPr>
              <a:t>SESSION 2: Tools for building bonding and discipline</a:t>
            </a:r>
          </a:p>
        </p:txBody>
      </p:sp>
      <p:sp>
        <p:nvSpPr>
          <p:cNvPr id="3" name="TextBox 2">
            <a:extLst>
              <a:ext uri="{FF2B5EF4-FFF2-40B4-BE49-F238E27FC236}">
                <a16:creationId xmlns:a16="http://schemas.microsoft.com/office/drawing/2014/main" id="{1F5AAB2B-5D8D-49B1-BFAC-1E304D1B2751}"/>
              </a:ext>
            </a:extLst>
          </p:cNvPr>
          <p:cNvSpPr txBox="1"/>
          <p:nvPr/>
        </p:nvSpPr>
        <p:spPr>
          <a:xfrm>
            <a:off x="9564832" y="622242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Diana Mayer, LCMFT</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670CB83-18B1-4824-B4E3-DAF12D88A23C}"/>
              </a:ext>
            </a:extLst>
          </p:cNvPr>
          <p:cNvSpPr>
            <a:spLocks noGrp="1"/>
          </p:cNvSpPr>
          <p:nvPr>
            <p:ph type="subTitle" idx="1"/>
          </p:nvPr>
        </p:nvSpPr>
        <p:spPr>
          <a:xfrm>
            <a:off x="6746627" y="4750893"/>
            <a:ext cx="4645250" cy="1147863"/>
          </a:xfrm>
        </p:spPr>
        <p:txBody>
          <a:bodyPr anchor="t">
            <a:normAutofit/>
          </a:bodyPr>
          <a:lstStyle/>
          <a:p>
            <a:pPr algn="l"/>
            <a:r>
              <a:rPr lang="en-US" sz="2000">
                <a:solidFill>
                  <a:schemeClr val="bg1"/>
                </a:solidFill>
              </a:rPr>
              <a:t>Session 1 </a:t>
            </a:r>
            <a:endParaRPr lang="en-US" sz="2000" dirty="0">
              <a:solidFill>
                <a:schemeClr val="bg1"/>
              </a:solidFill>
            </a:endParaRPr>
          </a:p>
        </p:txBody>
      </p:sp>
      <p:sp>
        <p:nvSpPr>
          <p:cNvPr id="6" name="Rectangle 5">
            <a:extLst>
              <a:ext uri="{FF2B5EF4-FFF2-40B4-BE49-F238E27FC236}">
                <a16:creationId xmlns:a16="http://schemas.microsoft.com/office/drawing/2014/main" id="{1120F537-DD28-4FA6-BAA7-C6B1F6ABF2F6}"/>
              </a:ext>
            </a:extLst>
          </p:cNvPr>
          <p:cNvSpPr/>
          <p:nvPr/>
        </p:nvSpPr>
        <p:spPr>
          <a:xfrm>
            <a:off x="4441925" y="3244334"/>
            <a:ext cx="33081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Regional Champions Onboarding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9D038F0-08DB-451F-AFFE-2AD07F31ED62}"/>
              </a:ext>
            </a:extLst>
          </p:cNvPr>
          <p:cNvSpPr txBox="1"/>
          <p:nvPr/>
        </p:nvSpPr>
        <p:spPr>
          <a:xfrm>
            <a:off x="2293465" y="3693530"/>
            <a:ext cx="9898535"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Contact the </a:t>
            </a:r>
            <a:r>
              <a:rPr kumimoji="0" lang="en-US" sz="3200" b="1" i="0" u="none" strike="noStrike" kern="1200" cap="none" spc="0" normalizeH="0" baseline="0" noProof="0" dirty="0">
                <a:ln>
                  <a:noFill/>
                </a:ln>
                <a:solidFill>
                  <a:prstClr val="black"/>
                </a:solidFill>
                <a:effectLst/>
                <a:uLnTx/>
                <a:uFillTx/>
                <a:latin typeface="Calibri"/>
                <a:ea typeface="+mn-ea"/>
                <a:cs typeface="+mn-cs"/>
              </a:rPr>
              <a:t>Family</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a:ln>
                  <a:noFill/>
                </a:ln>
                <a:solidFill>
                  <a:prstClr val="black"/>
                </a:solidFill>
                <a:effectLst/>
                <a:uLnTx/>
                <a:uFillTx/>
                <a:latin typeface="Calibri"/>
                <a:ea typeface="+mn-ea"/>
                <a:cs typeface="+mn-cs"/>
              </a:rPr>
              <a:t>Consultation Service </a:t>
            </a:r>
            <a:r>
              <a:rPr kumimoji="0" lang="en-US" sz="2400" b="1" i="0" u="none" strike="noStrike" kern="1200" cap="none" spc="0" normalizeH="0" baseline="0" noProof="0" dirty="0">
                <a:ln>
                  <a:noFill/>
                </a:ln>
                <a:solidFill>
                  <a:prstClr val="black"/>
                </a:solidFill>
                <a:effectLst/>
                <a:uLnTx/>
                <a:uFillTx/>
                <a:latin typeface="Calibri"/>
                <a:ea typeface="+mn-ea"/>
                <a:cs typeface="+mn-cs"/>
              </a:rPr>
              <a:t>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hlinkClick r:id="rId3"/>
              </a:rPr>
              <a:t>familyconsultationservice@wbfn.org</a:t>
            </a:r>
            <a:endParaRPr lang="en-US" sz="32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+1-202-458-5550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hlinkClick r:id="rId4"/>
              </a:rPr>
              <a:t>www.wbfn.org</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A4C0640-DF5D-4246-8954-7429A23E3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33" y="472670"/>
            <a:ext cx="10024534" cy="2837446"/>
          </a:xfrm>
          <a:prstGeom prst="rect">
            <a:avLst/>
          </a:prstGeom>
        </p:spPr>
      </p:pic>
      <p:sp>
        <p:nvSpPr>
          <p:cNvPr id="11" name="TextBox 10">
            <a:extLst>
              <a:ext uri="{FF2B5EF4-FFF2-40B4-BE49-F238E27FC236}">
                <a16:creationId xmlns:a16="http://schemas.microsoft.com/office/drawing/2014/main" id="{B7B0742D-0138-44C7-A745-0E13946AC00F}"/>
              </a:ext>
            </a:extLst>
          </p:cNvPr>
          <p:cNvSpPr txBox="1"/>
          <p:nvPr/>
        </p:nvSpPr>
        <p:spPr>
          <a:xfrm>
            <a:off x="4255659" y="2609026"/>
            <a:ext cx="76469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Calibri"/>
                <a:ea typeface="+mn-ea"/>
                <a:cs typeface="+mn-cs"/>
              </a:rPr>
              <a:t>Welcome  -  Support  -  Advocate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Text, logo&#10;&#10;Description automatically generated">
            <a:extLst>
              <a:ext uri="{FF2B5EF4-FFF2-40B4-BE49-F238E27FC236}">
                <a16:creationId xmlns:a16="http://schemas.microsoft.com/office/drawing/2014/main" id="{FE4073FF-B891-4166-9ADB-119AE4E61B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0842" y="6267236"/>
            <a:ext cx="1747303" cy="559942"/>
          </a:xfrm>
          <a:prstGeom prst="rect">
            <a:avLst/>
          </a:prstGeom>
        </p:spPr>
      </p:pic>
    </p:spTree>
    <p:extLst>
      <p:ext uri="{BB962C8B-B14F-4D97-AF65-F5344CB8AC3E}">
        <p14:creationId xmlns:p14="http://schemas.microsoft.com/office/powerpoint/2010/main" val="188791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0ABBD73B-46D0-4264-905C-F695D55D1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0" name="Rectangle 109">
              <a:extLst>
                <a:ext uri="{FF2B5EF4-FFF2-40B4-BE49-F238E27FC236}">
                  <a16:creationId xmlns:a16="http://schemas.microsoft.com/office/drawing/2014/main" id="{901217EB-8716-4D08-8AAE-957EC5FAD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1" name="Oval 110">
              <a:extLst>
                <a:ext uri="{FF2B5EF4-FFF2-40B4-BE49-F238E27FC236}">
                  <a16:creationId xmlns:a16="http://schemas.microsoft.com/office/drawing/2014/main" id="{24104B12-E2C0-44D9-AD2C-23A71417C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2" name="Oval 111">
              <a:extLst>
                <a:ext uri="{FF2B5EF4-FFF2-40B4-BE49-F238E27FC236}">
                  <a16:creationId xmlns:a16="http://schemas.microsoft.com/office/drawing/2014/main" id="{FA8996E6-2B0A-4493-AD54-314F754A5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3" name="Oval 112">
              <a:extLst>
                <a:ext uri="{FF2B5EF4-FFF2-40B4-BE49-F238E27FC236}">
                  <a16:creationId xmlns:a16="http://schemas.microsoft.com/office/drawing/2014/main" id="{FE2F6228-6CAA-4235-867C-E6E07303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4" name="Freeform 5">
              <a:extLst>
                <a:ext uri="{FF2B5EF4-FFF2-40B4-BE49-F238E27FC236}">
                  <a16:creationId xmlns:a16="http://schemas.microsoft.com/office/drawing/2014/main" id="{88B974C7-D017-4FB6-BF16-39309E9293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6" name="Rectangle 115">
            <a:extLst>
              <a:ext uri="{FF2B5EF4-FFF2-40B4-BE49-F238E27FC236}">
                <a16:creationId xmlns:a16="http://schemas.microsoft.com/office/drawing/2014/main" id="{3C6BBDDC-4AE2-4B32-83BF-E8A8D54B3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18" name="Group 117">
            <a:extLst>
              <a:ext uri="{FF2B5EF4-FFF2-40B4-BE49-F238E27FC236}">
                <a16:creationId xmlns:a16="http://schemas.microsoft.com/office/drawing/2014/main" id="{4F6022A5-A7C1-4E5D-B1A1-7702CD72B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119" name="Rectangle 118">
              <a:extLst>
                <a:ext uri="{FF2B5EF4-FFF2-40B4-BE49-F238E27FC236}">
                  <a16:creationId xmlns:a16="http://schemas.microsoft.com/office/drawing/2014/main" id="{808AAE1C-B34D-4DC2-94B9-44685CC10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0" name="Oval 119">
              <a:extLst>
                <a:ext uri="{FF2B5EF4-FFF2-40B4-BE49-F238E27FC236}">
                  <a16:creationId xmlns:a16="http://schemas.microsoft.com/office/drawing/2014/main" id="{DA846D0F-327F-451F-AB0B-9CBDB6DD4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1" name="Oval 120">
              <a:extLst>
                <a:ext uri="{FF2B5EF4-FFF2-40B4-BE49-F238E27FC236}">
                  <a16:creationId xmlns:a16="http://schemas.microsoft.com/office/drawing/2014/main" id="{74D209E6-4E24-4371-8DB8-5DF017005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2" name="Oval 121">
              <a:extLst>
                <a:ext uri="{FF2B5EF4-FFF2-40B4-BE49-F238E27FC236}">
                  <a16:creationId xmlns:a16="http://schemas.microsoft.com/office/drawing/2014/main" id="{A2735588-E853-4FEB-8ADB-B01BC2232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3" name="Freeform 5">
              <a:extLst>
                <a:ext uri="{FF2B5EF4-FFF2-40B4-BE49-F238E27FC236}">
                  <a16:creationId xmlns:a16="http://schemas.microsoft.com/office/drawing/2014/main" id="{5CD746C7-7296-47A7-B0F8-5DA490AD0C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 name="Title 3">
            <a:extLst>
              <a:ext uri="{FF2B5EF4-FFF2-40B4-BE49-F238E27FC236}">
                <a16:creationId xmlns:a16="http://schemas.microsoft.com/office/drawing/2014/main" id="{4A98E272-DBC8-42C8-82FD-57FF9600080D}"/>
              </a:ext>
            </a:extLst>
          </p:cNvPr>
          <p:cNvSpPr>
            <a:spLocks noGrp="1"/>
          </p:cNvSpPr>
          <p:nvPr>
            <p:ph type="title"/>
          </p:nvPr>
        </p:nvSpPr>
        <p:spPr>
          <a:xfrm>
            <a:off x="4662333" y="2099733"/>
            <a:ext cx="5730960" cy="2677648"/>
          </a:xfrm>
        </p:spPr>
        <p:txBody>
          <a:bodyPr vert="horz" lIns="91440" tIns="45720" rIns="91440" bIns="45720" rtlCol="0" anchor="b">
            <a:normAutofit/>
          </a:bodyPr>
          <a:lstStyle/>
          <a:p>
            <a:r>
              <a:rPr lang="en-US" sz="4800"/>
              <a:t>BONDING FIRST, DISCIPLINE SECOND</a:t>
            </a:r>
          </a:p>
        </p:txBody>
      </p:sp>
      <p:pic>
        <p:nvPicPr>
          <p:cNvPr id="12" name="Picture 12">
            <a:extLst>
              <a:ext uri="{FF2B5EF4-FFF2-40B4-BE49-F238E27FC236}">
                <a16:creationId xmlns:a16="http://schemas.microsoft.com/office/drawing/2014/main" id="{E6EB61A0-4B69-4200-8233-BE857353A464}"/>
              </a:ext>
            </a:extLst>
          </p:cNvPr>
          <p:cNvPicPr>
            <a:picLocks noChangeAspect="1"/>
          </p:cNvPicPr>
          <p:nvPr/>
        </p:nvPicPr>
        <p:blipFill rotWithShape="1">
          <a:blip r:embed="rId4"/>
          <a:srcRect l="14342" r="6602" b="3"/>
          <a:stretch/>
        </p:blipFill>
        <p:spPr>
          <a:xfrm>
            <a:off x="478966" y="3427022"/>
            <a:ext cx="3751053" cy="2957051"/>
          </a:xfrm>
          <a:prstGeom prst="rect">
            <a:avLst/>
          </a:prstGeom>
          <a:ln>
            <a:noFill/>
          </a:ln>
        </p:spPr>
      </p:pic>
      <p:sp>
        <p:nvSpPr>
          <p:cNvPr id="125" name="Rectangle 124">
            <a:extLst>
              <a:ext uri="{FF2B5EF4-FFF2-40B4-BE49-F238E27FC236}">
                <a16:creationId xmlns:a16="http://schemas.microsoft.com/office/drawing/2014/main" id="{0BC79131-4B75-465B-8CFF-1E1F883E6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3" name="Picture 13" descr="A picture containing table, person, indoor, dining table&#10;&#10;Description automatically generated">
            <a:extLst>
              <a:ext uri="{FF2B5EF4-FFF2-40B4-BE49-F238E27FC236}">
                <a16:creationId xmlns:a16="http://schemas.microsoft.com/office/drawing/2014/main" id="{275E6BA2-C6F6-48A7-AB2D-63C44A340099}"/>
              </a:ext>
            </a:extLst>
          </p:cNvPr>
          <p:cNvPicPr>
            <a:picLocks noChangeAspect="1"/>
          </p:cNvPicPr>
          <p:nvPr/>
        </p:nvPicPr>
        <p:blipFill rotWithShape="1">
          <a:blip r:embed="rId5"/>
          <a:srcRect l="9895" r="22761" b="-2"/>
          <a:stretch/>
        </p:blipFill>
        <p:spPr>
          <a:xfrm>
            <a:off x="478964" y="483218"/>
            <a:ext cx="3751053" cy="2942863"/>
          </a:xfrm>
          <a:prstGeom prst="rect">
            <a:avLst/>
          </a:prstGeom>
          <a:ln>
            <a:noFill/>
          </a:ln>
        </p:spPr>
      </p:pic>
      <p:cxnSp>
        <p:nvCxnSpPr>
          <p:cNvPr id="127" name="Straight Connector 126">
            <a:extLst>
              <a:ext uri="{FF2B5EF4-FFF2-40B4-BE49-F238E27FC236}">
                <a16:creationId xmlns:a16="http://schemas.microsoft.com/office/drawing/2014/main" id="{99D6AFC7-0C29-401F-9C39-B159E972F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8964" y="3428999"/>
            <a:ext cx="3751053"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13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1" name="Rectangle 20">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B07CF80-4F88-4B70-A03C-042913DB1AF5}"/>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4200"/>
              <a:t>PARENTING STYLES</a:t>
            </a:r>
          </a:p>
        </p:txBody>
      </p:sp>
      <p:grpSp>
        <p:nvGrpSpPr>
          <p:cNvPr id="23" name="Group 22">
            <a:extLst>
              <a:ext uri="{FF2B5EF4-FFF2-40B4-BE49-F238E27FC236}">
                <a16:creationId xmlns:a16="http://schemas.microsoft.com/office/drawing/2014/main" id="{227140B8-92FC-43F0-8CCA-F40052CE50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4" name="Rectangle 23">
              <a:extLst>
                <a:ext uri="{FF2B5EF4-FFF2-40B4-BE49-F238E27FC236}">
                  <a16:creationId xmlns:a16="http://schemas.microsoft.com/office/drawing/2014/main" id="{E14FEF32-7604-4713-A9F1-9D90A6F78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5">
              <a:extLst>
                <a:ext uri="{FF2B5EF4-FFF2-40B4-BE49-F238E27FC236}">
                  <a16:creationId xmlns:a16="http://schemas.microsoft.com/office/drawing/2014/main" id="{95AD3905-A7DD-4026-B7FD-C203CC305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6" name="Freeform 5">
              <a:extLst>
                <a:ext uri="{FF2B5EF4-FFF2-40B4-BE49-F238E27FC236}">
                  <a16:creationId xmlns:a16="http://schemas.microsoft.com/office/drawing/2014/main" id="{467A9BDB-6572-473C-B2E5-C1AC2F716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6" name="Picture 6" descr="Graphical user interface, application&#10;&#10;Description automatically generated">
            <a:extLst>
              <a:ext uri="{FF2B5EF4-FFF2-40B4-BE49-F238E27FC236}">
                <a16:creationId xmlns:a16="http://schemas.microsoft.com/office/drawing/2014/main" id="{49327910-0108-4062-9A9A-D6B4EAA957AB}"/>
              </a:ext>
            </a:extLst>
          </p:cNvPr>
          <p:cNvPicPr>
            <a:picLocks noChangeAspect="1"/>
          </p:cNvPicPr>
          <p:nvPr/>
        </p:nvPicPr>
        <p:blipFill>
          <a:blip r:embed="rId4"/>
          <a:stretch>
            <a:fillRect/>
          </a:stretch>
        </p:blipFill>
        <p:spPr>
          <a:xfrm>
            <a:off x="1109763" y="1278589"/>
            <a:ext cx="6443180" cy="4300822"/>
          </a:xfrm>
          <a:prstGeom prst="rect">
            <a:avLst/>
          </a:prstGeom>
        </p:spPr>
      </p:pic>
    </p:spTree>
    <p:extLst>
      <p:ext uri="{BB962C8B-B14F-4D97-AF65-F5344CB8AC3E}">
        <p14:creationId xmlns:p14="http://schemas.microsoft.com/office/powerpoint/2010/main" val="283652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1D4F4DA4-C427-4DEF-91E0-8E7129A4B3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69" name="Rectangle 68">
              <a:extLst>
                <a:ext uri="{FF2B5EF4-FFF2-40B4-BE49-F238E27FC236}">
                  <a16:creationId xmlns:a16="http://schemas.microsoft.com/office/drawing/2014/main" id="{8A59FAFC-7B5E-427D-A4B0-8DD38FC5C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Oval 69">
              <a:extLst>
                <a:ext uri="{FF2B5EF4-FFF2-40B4-BE49-F238E27FC236}">
                  <a16:creationId xmlns:a16="http://schemas.microsoft.com/office/drawing/2014/main" id="{B5E46F92-B11F-4D04-84C1-B48CE43C6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1" name="Oval 70">
              <a:extLst>
                <a:ext uri="{FF2B5EF4-FFF2-40B4-BE49-F238E27FC236}">
                  <a16:creationId xmlns:a16="http://schemas.microsoft.com/office/drawing/2014/main" id="{E49A7C8E-F405-4731-86CC-6F65E0AD6C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2" name="Oval 71">
              <a:extLst>
                <a:ext uri="{FF2B5EF4-FFF2-40B4-BE49-F238E27FC236}">
                  <a16:creationId xmlns:a16="http://schemas.microsoft.com/office/drawing/2014/main" id="{C61AA71F-D19D-4361-A8DD-FB1505D4A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3" name="Freeform 5">
              <a:extLst>
                <a:ext uri="{FF2B5EF4-FFF2-40B4-BE49-F238E27FC236}">
                  <a16:creationId xmlns:a16="http://schemas.microsoft.com/office/drawing/2014/main" id="{9A66077B-2F4D-4996-B9E4-70A41DC7B9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4" name="Freeform 5">
              <a:extLst>
                <a:ext uri="{FF2B5EF4-FFF2-40B4-BE49-F238E27FC236}">
                  <a16:creationId xmlns:a16="http://schemas.microsoft.com/office/drawing/2014/main" id="{8E765F22-322F-4361-8A97-254C7B4422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75" name="Freeform 5">
              <a:extLst>
                <a:ext uri="{FF2B5EF4-FFF2-40B4-BE49-F238E27FC236}">
                  <a16:creationId xmlns:a16="http://schemas.microsoft.com/office/drawing/2014/main" id="{509B3A9B-4394-4305-9D7B-FD39CE4331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7" name="Rectangle 76">
            <a:extLst>
              <a:ext uri="{FF2B5EF4-FFF2-40B4-BE49-F238E27FC236}">
                <a16:creationId xmlns:a16="http://schemas.microsoft.com/office/drawing/2014/main" id="{8DCAC2A9-D869-46E1-9DD3-353AE3254A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8682CCCE-534D-4FC6-BF2B-9BEA2F2BB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Oval 80">
            <a:extLst>
              <a:ext uri="{FF2B5EF4-FFF2-40B4-BE49-F238E27FC236}">
                <a16:creationId xmlns:a16="http://schemas.microsoft.com/office/drawing/2014/main" id="{BC664B74-EEBB-416C-9D86-AE1FECC02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3" name="Oval 82">
            <a:extLst>
              <a:ext uri="{FF2B5EF4-FFF2-40B4-BE49-F238E27FC236}">
                <a16:creationId xmlns:a16="http://schemas.microsoft.com/office/drawing/2014/main" id="{52000483-C30E-42A1-8569-E1DE1F55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A5ACD7E0-6D9A-4803-8B9B-D4602DC48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7" name="Rectangle 86">
            <a:extLst>
              <a:ext uri="{FF2B5EF4-FFF2-40B4-BE49-F238E27FC236}">
                <a16:creationId xmlns:a16="http://schemas.microsoft.com/office/drawing/2014/main" id="{C238E92D-87E7-4B27-AD36-0E133005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9" name="Freeform 5">
            <a:extLst>
              <a:ext uri="{FF2B5EF4-FFF2-40B4-BE49-F238E27FC236}">
                <a16:creationId xmlns:a16="http://schemas.microsoft.com/office/drawing/2014/main" id="{6D0B958C-B82E-4F4B-945B-6B038D655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1" name="Freeform 5">
            <a:extLst>
              <a:ext uri="{FF2B5EF4-FFF2-40B4-BE49-F238E27FC236}">
                <a16:creationId xmlns:a16="http://schemas.microsoft.com/office/drawing/2014/main" id="{E18F3B2A-BB9B-4FB6-B8A5-2A8E5DB9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 name="TextBox 2">
            <a:extLst>
              <a:ext uri="{FF2B5EF4-FFF2-40B4-BE49-F238E27FC236}">
                <a16:creationId xmlns:a16="http://schemas.microsoft.com/office/drawing/2014/main" id="{4AF80E01-7EBC-43F1-9704-F0AC32D3B074}"/>
              </a:ext>
            </a:extLst>
          </p:cNvPr>
          <p:cNvSpPr txBox="1"/>
          <p:nvPr/>
        </p:nvSpPr>
        <p:spPr>
          <a:xfrm>
            <a:off x="606687" y="973667"/>
            <a:ext cx="3982990" cy="483374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0"/>
              </a:spcBef>
              <a:spcAft>
                <a:spcPts val="600"/>
              </a:spcAft>
              <a:buClr>
                <a:schemeClr val="accent1"/>
              </a:buClr>
              <a:buSzPct val="80000"/>
            </a:pPr>
            <a:r>
              <a:rPr lang="en-US" sz="3600">
                <a:solidFill>
                  <a:srgbClr val="EBEBEB"/>
                </a:solidFill>
                <a:latin typeface="+mj-lt"/>
                <a:ea typeface="+mj-ea"/>
                <a:cs typeface="+mj-cs"/>
              </a:rPr>
              <a:t>UNDERSTANDING BEHAVIOR AS:</a:t>
            </a:r>
          </a:p>
        </p:txBody>
      </p:sp>
      <p:sp>
        <p:nvSpPr>
          <p:cNvPr id="93" name="Rectangle 92">
            <a:extLst>
              <a:ext uri="{FF2B5EF4-FFF2-40B4-BE49-F238E27FC236}">
                <a16:creationId xmlns:a16="http://schemas.microsoft.com/office/drawing/2014/main" id="{C4164AEF-861B-41D1-9ED5-B81051DA7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4" name="TextBox 3">
            <a:extLst>
              <a:ext uri="{FF2B5EF4-FFF2-40B4-BE49-F238E27FC236}">
                <a16:creationId xmlns:a16="http://schemas.microsoft.com/office/drawing/2014/main" id="{125686E9-2804-419A-8A68-CDE77A276645}"/>
              </a:ext>
            </a:extLst>
          </p:cNvPr>
          <p:cNvGraphicFramePr/>
          <p:nvPr>
            <p:extLst>
              <p:ext uri="{D42A27DB-BD31-4B8C-83A1-F6EECF244321}">
                <p14:modId xmlns:p14="http://schemas.microsoft.com/office/powerpoint/2010/main" val="1860058448"/>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4495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3A114B-CAF8-402E-A898-DEE2C2022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64E68BB1-DCF6-49AB-8FF1-7E68DCBCD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DA9B8539-604B-420E-BA1B-0A2E64CD7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236CAA2-54C3-4136-B0CC-6837B14D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40F86E67-9E86-453F-92BC-648189829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Rectangle 19">
            <a:extLst>
              <a:ext uri="{FF2B5EF4-FFF2-40B4-BE49-F238E27FC236}">
                <a16:creationId xmlns:a16="http://schemas.microsoft.com/office/drawing/2014/main" id="{F73C5439-21D4-46F3-9CF4-FF1CE786F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396B6F8-B135-4007-BB08-AC08A4CA04C3}"/>
              </a:ext>
            </a:extLst>
          </p:cNvPr>
          <p:cNvSpPr>
            <a:spLocks noGrp="1"/>
          </p:cNvSpPr>
          <p:nvPr>
            <p:ph type="title"/>
          </p:nvPr>
        </p:nvSpPr>
        <p:spPr>
          <a:xfrm>
            <a:off x="8160773" y="1113062"/>
            <a:ext cx="3382297" cy="3281957"/>
          </a:xfrm>
        </p:spPr>
        <p:txBody>
          <a:bodyPr vert="horz" lIns="91440" tIns="45720" rIns="91440" bIns="45720" rtlCol="0" anchor="b">
            <a:normAutofit/>
          </a:bodyPr>
          <a:lstStyle/>
          <a:p>
            <a:r>
              <a:rPr lang="en-US" sz="5000"/>
              <a:t>POWER STRUGGLE LOOPS</a:t>
            </a:r>
          </a:p>
        </p:txBody>
      </p:sp>
      <p:pic>
        <p:nvPicPr>
          <p:cNvPr id="4" name="Picture 4" descr="Logo&#10;&#10;Description automatically generated">
            <a:extLst>
              <a:ext uri="{FF2B5EF4-FFF2-40B4-BE49-F238E27FC236}">
                <a16:creationId xmlns:a16="http://schemas.microsoft.com/office/drawing/2014/main" id="{35D521DE-0FEC-4F9E-B7B4-051EF311F5C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1109763" y="1550879"/>
            <a:ext cx="6470907" cy="3753125"/>
          </a:xfrm>
          <a:prstGeom prst="roundRect">
            <a:avLst>
              <a:gd name="adj" fmla="val 1329"/>
            </a:avLst>
          </a:prstGeom>
          <a:effectLst>
            <a:outerShdw blurRad="50800" dist="50800" dir="5400000" algn="tl" rotWithShape="0">
              <a:srgbClr val="000000">
                <a:alpha val="43000"/>
              </a:srgbClr>
            </a:outerShdw>
          </a:effectLst>
        </p:spPr>
      </p:pic>
      <p:sp>
        <p:nvSpPr>
          <p:cNvPr id="7" name="TextBox 6">
            <a:extLst>
              <a:ext uri="{FF2B5EF4-FFF2-40B4-BE49-F238E27FC236}">
                <a16:creationId xmlns:a16="http://schemas.microsoft.com/office/drawing/2014/main" id="{A367FDBB-DBD5-4AB8-902B-72EDE331A5DC}"/>
              </a:ext>
            </a:extLst>
          </p:cNvPr>
          <p:cNvSpPr txBox="1"/>
          <p:nvPr/>
        </p:nvSpPr>
        <p:spPr>
          <a:xfrm>
            <a:off x="8432179" y="4454912"/>
            <a:ext cx="262239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Identifying triggers</a:t>
            </a:r>
          </a:p>
        </p:txBody>
      </p:sp>
    </p:spTree>
    <p:extLst>
      <p:ext uri="{BB962C8B-B14F-4D97-AF65-F5344CB8AC3E}">
        <p14:creationId xmlns:p14="http://schemas.microsoft.com/office/powerpoint/2010/main" val="1503168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FC22-981E-4D5C-8900-C166A7F1F83A}"/>
              </a:ext>
            </a:extLst>
          </p:cNvPr>
          <p:cNvSpPr>
            <a:spLocks noGrp="1"/>
          </p:cNvSpPr>
          <p:nvPr>
            <p:ph type="title"/>
          </p:nvPr>
        </p:nvSpPr>
        <p:spPr/>
        <p:txBody>
          <a:bodyPr/>
          <a:lstStyle/>
          <a:p>
            <a:pPr algn="ctr"/>
            <a:r>
              <a:rPr lang="en-US"/>
              <a:t>PLAN AHEAD BUT MAINTAIN FLEXIBILITY</a:t>
            </a:r>
            <a:endParaRPr lang="en-US" dirty="0"/>
          </a:p>
        </p:txBody>
      </p:sp>
      <p:sp>
        <p:nvSpPr>
          <p:cNvPr id="3" name="Text Placeholder 2">
            <a:extLst>
              <a:ext uri="{FF2B5EF4-FFF2-40B4-BE49-F238E27FC236}">
                <a16:creationId xmlns:a16="http://schemas.microsoft.com/office/drawing/2014/main" id="{4544179C-0FC7-4F23-A156-B35F5C14C0E4}"/>
              </a:ext>
            </a:extLst>
          </p:cNvPr>
          <p:cNvSpPr>
            <a:spLocks noGrp="1"/>
          </p:cNvSpPr>
          <p:nvPr>
            <p:ph type="body" idx="1"/>
          </p:nvPr>
        </p:nvSpPr>
        <p:spPr>
          <a:xfrm>
            <a:off x="1154954" y="2585316"/>
            <a:ext cx="3129168" cy="1236084"/>
          </a:xfrm>
          <a:solidFill>
            <a:schemeClr val="accent6">
              <a:lumMod val="60000"/>
              <a:lumOff val="40000"/>
            </a:schemeClr>
          </a:solidFill>
        </p:spPr>
        <p:txBody>
          <a:bodyPr vert="horz" lIns="91440" tIns="45720" rIns="91440" bIns="45720" rtlCol="0" anchor="ctr">
            <a:noAutofit/>
          </a:bodyPr>
          <a:lstStyle/>
          <a:p>
            <a:pPr algn="ctr"/>
            <a:r>
              <a:rPr lang="en-US">
                <a:solidFill>
                  <a:srgbClr val="000000"/>
                </a:solidFill>
              </a:rPr>
              <a:t>RIGHTS VS. PRIVILEDGE</a:t>
            </a:r>
          </a:p>
        </p:txBody>
      </p:sp>
      <p:sp>
        <p:nvSpPr>
          <p:cNvPr id="5" name="Text Placeholder 4">
            <a:extLst>
              <a:ext uri="{FF2B5EF4-FFF2-40B4-BE49-F238E27FC236}">
                <a16:creationId xmlns:a16="http://schemas.microsoft.com/office/drawing/2014/main" id="{C4E55727-F732-4BA7-AA50-A1DDB24CA3F0}"/>
              </a:ext>
            </a:extLst>
          </p:cNvPr>
          <p:cNvSpPr>
            <a:spLocks noGrp="1"/>
          </p:cNvSpPr>
          <p:nvPr>
            <p:ph type="body" sz="quarter" idx="3"/>
          </p:nvPr>
        </p:nvSpPr>
        <p:spPr>
          <a:xfrm>
            <a:off x="4512721" y="2585316"/>
            <a:ext cx="3145380" cy="1236083"/>
          </a:xfrm>
          <a:solidFill>
            <a:schemeClr val="accent4">
              <a:lumMod val="60000"/>
              <a:lumOff val="40000"/>
            </a:schemeClr>
          </a:solidFill>
        </p:spPr>
        <p:txBody>
          <a:bodyPr vert="horz" lIns="91440" tIns="45720" rIns="91440" bIns="45720" rtlCol="0" anchor="ctr">
            <a:noAutofit/>
          </a:bodyPr>
          <a:lstStyle/>
          <a:p>
            <a:pPr algn="ctr"/>
            <a:r>
              <a:rPr lang="en-US" dirty="0">
                <a:solidFill>
                  <a:srgbClr val="000000"/>
                </a:solidFill>
              </a:rPr>
              <a:t>FAVOR VS. RESPONSIBILITY VS.</a:t>
            </a:r>
            <a:endParaRPr lang="en-US" dirty="0"/>
          </a:p>
          <a:p>
            <a:pPr algn="ctr"/>
            <a:r>
              <a:rPr lang="en-US" dirty="0">
                <a:solidFill>
                  <a:srgbClr val="000000"/>
                </a:solidFill>
              </a:rPr>
              <a:t>CHORES</a:t>
            </a:r>
          </a:p>
        </p:txBody>
      </p:sp>
      <p:sp>
        <p:nvSpPr>
          <p:cNvPr id="7" name="Text Placeholder 6">
            <a:extLst>
              <a:ext uri="{FF2B5EF4-FFF2-40B4-BE49-F238E27FC236}">
                <a16:creationId xmlns:a16="http://schemas.microsoft.com/office/drawing/2014/main" id="{CD21D262-1B19-4170-983D-052E736BC0BB}"/>
              </a:ext>
            </a:extLst>
          </p:cNvPr>
          <p:cNvSpPr>
            <a:spLocks noGrp="1"/>
          </p:cNvSpPr>
          <p:nvPr>
            <p:ph type="body" sz="quarter" idx="13"/>
          </p:nvPr>
        </p:nvSpPr>
        <p:spPr>
          <a:xfrm>
            <a:off x="7921336" y="2588105"/>
            <a:ext cx="3161029" cy="1237542"/>
          </a:xfrm>
          <a:solidFill>
            <a:schemeClr val="accent3">
              <a:lumMod val="40000"/>
              <a:lumOff val="60000"/>
            </a:schemeClr>
          </a:solidFill>
        </p:spPr>
        <p:txBody>
          <a:bodyPr vert="horz" lIns="91440" tIns="45720" rIns="91440" bIns="45720" rtlCol="0" anchor="ctr">
            <a:noAutofit/>
          </a:bodyPr>
          <a:lstStyle/>
          <a:p>
            <a:pPr algn="ctr"/>
            <a:r>
              <a:rPr lang="en-US">
                <a:solidFill>
                  <a:schemeClr val="tx1"/>
                </a:solidFill>
              </a:rPr>
              <a:t>NEEDS VS. WANTS</a:t>
            </a:r>
          </a:p>
        </p:txBody>
      </p:sp>
      <p:pic>
        <p:nvPicPr>
          <p:cNvPr id="12" name="Graphic 12" descr="Game controller with solid fill">
            <a:extLst>
              <a:ext uri="{FF2B5EF4-FFF2-40B4-BE49-F238E27FC236}">
                <a16:creationId xmlns:a16="http://schemas.microsoft.com/office/drawing/2014/main" id="{F43528B0-2FF5-4120-A8D2-D02B7684D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1755" y="3924300"/>
            <a:ext cx="914400" cy="914400"/>
          </a:xfrm>
          <a:prstGeom prst="rect">
            <a:avLst/>
          </a:prstGeom>
        </p:spPr>
      </p:pic>
      <p:pic>
        <p:nvPicPr>
          <p:cNvPr id="13" name="Graphic 13" descr="Table setting with solid fill">
            <a:extLst>
              <a:ext uri="{FF2B5EF4-FFF2-40B4-BE49-F238E27FC236}">
                <a16:creationId xmlns:a16="http://schemas.microsoft.com/office/drawing/2014/main" id="{2F300F6A-7953-4C6B-B3B9-29FFDDE10B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3436" y="3924300"/>
            <a:ext cx="914400" cy="914400"/>
          </a:xfrm>
          <a:prstGeom prst="rect">
            <a:avLst/>
          </a:prstGeom>
        </p:spPr>
      </p:pic>
      <p:pic>
        <p:nvPicPr>
          <p:cNvPr id="14" name="Graphic 14" descr="Dress with solid fill">
            <a:extLst>
              <a:ext uri="{FF2B5EF4-FFF2-40B4-BE49-F238E27FC236}">
                <a16:creationId xmlns:a16="http://schemas.microsoft.com/office/drawing/2014/main" id="{7EC77198-3D0E-4706-BFB8-59C56D23CA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6682" y="4029075"/>
            <a:ext cx="914400" cy="914400"/>
          </a:xfrm>
          <a:prstGeom prst="rect">
            <a:avLst/>
          </a:prstGeom>
        </p:spPr>
      </p:pic>
    </p:spTree>
    <p:extLst>
      <p:ext uri="{BB962C8B-B14F-4D97-AF65-F5344CB8AC3E}">
        <p14:creationId xmlns:p14="http://schemas.microsoft.com/office/powerpoint/2010/main" val="3521467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6B298E23-CBE4-4668-ACDA-02E024E16F80}"/>
              </a:ext>
            </a:extLst>
          </p:cNvPr>
          <p:cNvPicPr>
            <a:picLocks noChangeAspect="1"/>
          </p:cNvPicPr>
          <p:nvPr/>
        </p:nvPicPr>
        <p:blipFill>
          <a:blip r:embed="rId2"/>
          <a:stretch>
            <a:fillRect/>
          </a:stretch>
        </p:blipFill>
        <p:spPr>
          <a:xfrm>
            <a:off x="8116692" y="4704769"/>
            <a:ext cx="2584296" cy="16115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1FF909E4-BBBC-45EA-B55A-84E4D03D64B5}"/>
              </a:ext>
            </a:extLst>
          </p:cNvPr>
          <p:cNvSpPr>
            <a:spLocks noGrp="1"/>
          </p:cNvSpPr>
          <p:nvPr>
            <p:ph type="title"/>
          </p:nvPr>
        </p:nvSpPr>
        <p:spPr>
          <a:xfrm>
            <a:off x="566135" y="1298448"/>
            <a:ext cx="4057385" cy="1138221"/>
          </a:xfrm>
        </p:spPr>
        <p:txBody>
          <a:bodyPr/>
          <a:lstStyle/>
          <a:p>
            <a:r>
              <a:rPr lang="en-US" sz="2000" dirty="0"/>
              <a:t>POSITIVE CONSEQUENCES AND REINFORCEMENT PLAN</a:t>
            </a:r>
          </a:p>
        </p:txBody>
      </p:sp>
      <p:sp>
        <p:nvSpPr>
          <p:cNvPr id="4" name="Text Placeholder 3">
            <a:extLst>
              <a:ext uri="{FF2B5EF4-FFF2-40B4-BE49-F238E27FC236}">
                <a16:creationId xmlns:a16="http://schemas.microsoft.com/office/drawing/2014/main" id="{B18173CD-FE67-48BF-ACA5-409E02F1618C}"/>
              </a:ext>
            </a:extLst>
          </p:cNvPr>
          <p:cNvSpPr>
            <a:spLocks noGrp="1"/>
          </p:cNvSpPr>
          <p:nvPr>
            <p:ph type="body" sz="half" idx="2"/>
          </p:nvPr>
        </p:nvSpPr>
        <p:spPr>
          <a:xfrm>
            <a:off x="721999" y="2592417"/>
            <a:ext cx="3771635" cy="3432462"/>
          </a:xfrm>
        </p:spPr>
        <p:txBody>
          <a:bodyPr vert="horz" lIns="91440" tIns="45720" rIns="91440" bIns="45720" rtlCol="0" anchor="t">
            <a:normAutofit fontScale="92500" lnSpcReduction="20000"/>
          </a:bodyPr>
          <a:lstStyle/>
          <a:p>
            <a:pPr marL="285750" indent="-285750">
              <a:buFont typeface="Wingdings" charset="2"/>
              <a:buChar char="Ø"/>
            </a:pPr>
            <a:r>
              <a:rPr lang="en-US" sz="1800"/>
              <a:t>Requires planing and collaboration</a:t>
            </a:r>
          </a:p>
          <a:p>
            <a:pPr marL="285750" indent="-285750">
              <a:buFont typeface="Wingdings" charset="2"/>
              <a:buChar char="Ø"/>
            </a:pPr>
            <a:r>
              <a:rPr lang="en-US" sz="1800"/>
              <a:t>Measurable</a:t>
            </a:r>
            <a:endParaRPr lang="en-US" sz="1800" dirty="0"/>
          </a:p>
          <a:p>
            <a:pPr marL="285750" indent="-285750">
              <a:buFont typeface="Wingdings" charset="2"/>
              <a:buChar char="Ø"/>
            </a:pPr>
            <a:r>
              <a:rPr lang="en-US" sz="1800"/>
              <a:t>Flexible</a:t>
            </a:r>
            <a:endParaRPr lang="en-US" sz="1800" dirty="0"/>
          </a:p>
          <a:p>
            <a:pPr marL="285750" indent="-285750">
              <a:buFont typeface="Wingdings" charset="2"/>
              <a:buChar char="Ø"/>
            </a:pPr>
            <a:r>
              <a:rPr lang="en-US" sz="1800"/>
              <a:t>Focus on positive, ignore negative</a:t>
            </a:r>
            <a:endParaRPr lang="en-US" sz="1800" dirty="0"/>
          </a:p>
          <a:p>
            <a:pPr marL="285750" indent="-285750">
              <a:buFont typeface="Wingdings" charset="2"/>
              <a:buChar char="Ø"/>
            </a:pPr>
            <a:r>
              <a:rPr lang="en-US" sz="1800"/>
              <a:t>Reinforcers: </a:t>
            </a:r>
            <a:endParaRPr lang="en-US" sz="1800" dirty="0"/>
          </a:p>
          <a:p>
            <a:pPr marL="742950" lvl="1" indent="-285750">
              <a:buFont typeface="Wingdings" charset="2"/>
              <a:buChar char="Ø"/>
            </a:pPr>
            <a:r>
              <a:rPr lang="en-US" sz="1600">
                <a:solidFill>
                  <a:srgbClr val="8AD0D6"/>
                </a:solidFill>
              </a:rPr>
              <a:t>Natural</a:t>
            </a:r>
            <a:endParaRPr lang="en-US" sz="1600" dirty="0">
              <a:solidFill>
                <a:srgbClr val="8AD0D6"/>
              </a:solidFill>
            </a:endParaRPr>
          </a:p>
          <a:p>
            <a:pPr marL="742950" lvl="1" indent="-285750">
              <a:buFont typeface="Wingdings" charset="2"/>
              <a:buChar char="Ø"/>
            </a:pPr>
            <a:r>
              <a:rPr lang="en-US" sz="1600">
                <a:solidFill>
                  <a:srgbClr val="8AD0D6"/>
                </a:solidFill>
              </a:rPr>
              <a:t>Social</a:t>
            </a:r>
            <a:endParaRPr lang="en-US" sz="1600" dirty="0">
              <a:solidFill>
                <a:srgbClr val="404040"/>
              </a:solidFill>
            </a:endParaRPr>
          </a:p>
          <a:p>
            <a:pPr marL="742950" lvl="1" indent="-285750">
              <a:buFont typeface="Wingdings" charset="2"/>
              <a:buChar char="Ø"/>
            </a:pPr>
            <a:r>
              <a:rPr lang="en-US" sz="1600">
                <a:solidFill>
                  <a:srgbClr val="8AD0D6"/>
                </a:solidFill>
              </a:rPr>
              <a:t>Tangible</a:t>
            </a:r>
            <a:endParaRPr lang="en-US" sz="1600" dirty="0">
              <a:solidFill>
                <a:srgbClr val="8AD0D6"/>
              </a:solidFill>
            </a:endParaRPr>
          </a:p>
          <a:p>
            <a:pPr marL="742950" lvl="1" indent="-285750">
              <a:buFont typeface="Wingdings" charset="2"/>
              <a:buChar char="Ø"/>
            </a:pPr>
            <a:r>
              <a:rPr lang="en-US" sz="1600">
                <a:solidFill>
                  <a:srgbClr val="8AD0D6"/>
                </a:solidFill>
              </a:rPr>
              <a:t>Token</a:t>
            </a:r>
            <a:endParaRPr lang="en-US" sz="1600" dirty="0"/>
          </a:p>
          <a:p>
            <a:pPr marL="285750" indent="-285750">
              <a:buFont typeface="Wingdings" charset="2"/>
              <a:buChar char="Ø"/>
            </a:pPr>
            <a:endParaRPr lang="en-US" sz="1800" dirty="0"/>
          </a:p>
          <a:p>
            <a:pPr marL="285750" indent="-285750">
              <a:buFont typeface="Wingdings" charset="2"/>
              <a:buChar char="Ø"/>
            </a:pPr>
            <a:endParaRPr lang="en-US" dirty="0"/>
          </a:p>
        </p:txBody>
      </p:sp>
      <p:sp>
        <p:nvSpPr>
          <p:cNvPr id="5" name="TextBox 4">
            <a:extLst>
              <a:ext uri="{FF2B5EF4-FFF2-40B4-BE49-F238E27FC236}">
                <a16:creationId xmlns:a16="http://schemas.microsoft.com/office/drawing/2014/main" id="{5523D0A2-C66B-4B99-AEB8-CC9DCB1DDBDA}"/>
              </a:ext>
            </a:extLst>
          </p:cNvPr>
          <p:cNvSpPr txBox="1"/>
          <p:nvPr/>
        </p:nvSpPr>
        <p:spPr>
          <a:xfrm>
            <a:off x="7406817" y="1716739"/>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NEGATIVE CONSEQUENCES</a:t>
            </a:r>
          </a:p>
        </p:txBody>
      </p:sp>
      <p:sp>
        <p:nvSpPr>
          <p:cNvPr id="6" name="TextBox 5">
            <a:extLst>
              <a:ext uri="{FF2B5EF4-FFF2-40B4-BE49-F238E27FC236}">
                <a16:creationId xmlns:a16="http://schemas.microsoft.com/office/drawing/2014/main" id="{82F9AE6E-2E7D-43E3-AEF6-30836D2AB0DB}"/>
              </a:ext>
            </a:extLst>
          </p:cNvPr>
          <p:cNvSpPr txBox="1"/>
          <p:nvPr/>
        </p:nvSpPr>
        <p:spPr>
          <a:xfrm>
            <a:off x="7681480" y="2667866"/>
            <a:ext cx="3340676" cy="21171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Wingdings"/>
              <a:buChar char="Ø"/>
            </a:pPr>
            <a:r>
              <a:rPr lang="en-US"/>
              <a:t>Logical</a:t>
            </a:r>
          </a:p>
          <a:p>
            <a:pPr marL="342900" indent="-342900" algn="l">
              <a:lnSpc>
                <a:spcPct val="150000"/>
              </a:lnSpc>
              <a:buFont typeface="Wingdings"/>
              <a:buChar char="Ø"/>
            </a:pPr>
            <a:r>
              <a:rPr lang="en-US" dirty="0"/>
              <a:t>Natural</a:t>
            </a:r>
          </a:p>
          <a:p>
            <a:pPr marL="342900" indent="-342900">
              <a:lnSpc>
                <a:spcPct val="150000"/>
              </a:lnSpc>
              <a:buFont typeface="Wingdings"/>
              <a:buChar char="Ø"/>
            </a:pPr>
            <a:r>
              <a:rPr lang="en-US" dirty="0"/>
              <a:t>Pre-established </a:t>
            </a:r>
          </a:p>
          <a:p>
            <a:pPr marL="342900" indent="-342900">
              <a:lnSpc>
                <a:spcPct val="150000"/>
              </a:lnSpc>
              <a:buFont typeface="Wingdings"/>
              <a:buChar char="Ø"/>
            </a:pPr>
            <a:r>
              <a:rPr lang="en-US" dirty="0"/>
              <a:t>Ignoring</a:t>
            </a:r>
          </a:p>
          <a:p>
            <a:pPr marL="342900" indent="-342900">
              <a:lnSpc>
                <a:spcPct val="150000"/>
              </a:lnSpc>
              <a:buFont typeface="Wingdings"/>
              <a:buChar char="Ø"/>
            </a:pPr>
            <a:r>
              <a:rPr lang="en-US"/>
              <a:t>Reparation/Restitution</a:t>
            </a:r>
            <a:endParaRPr lang="en-US" dirty="0"/>
          </a:p>
        </p:txBody>
      </p:sp>
      <p:pic>
        <p:nvPicPr>
          <p:cNvPr id="3" name="Picture 6" descr="Calendar&#10;&#10;Description automatically generated">
            <a:extLst>
              <a:ext uri="{FF2B5EF4-FFF2-40B4-BE49-F238E27FC236}">
                <a16:creationId xmlns:a16="http://schemas.microsoft.com/office/drawing/2014/main" id="{612CF1C0-5E93-4A75-BAC5-F78890C1F966}"/>
              </a:ext>
            </a:extLst>
          </p:cNvPr>
          <p:cNvPicPr>
            <a:picLocks noChangeAspect="1"/>
          </p:cNvPicPr>
          <p:nvPr/>
        </p:nvPicPr>
        <p:blipFill>
          <a:blip r:embed="rId3"/>
          <a:stretch>
            <a:fillRect/>
          </a:stretch>
        </p:blipFill>
        <p:spPr>
          <a:xfrm rot="4320000">
            <a:off x="4040647" y="1247431"/>
            <a:ext cx="2603810" cy="1945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7">
            <a:extLst>
              <a:ext uri="{FF2B5EF4-FFF2-40B4-BE49-F238E27FC236}">
                <a16:creationId xmlns:a16="http://schemas.microsoft.com/office/drawing/2014/main" id="{90281DCC-187D-464D-8924-47692BCF497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54079" y="2626460"/>
            <a:ext cx="664427" cy="936006"/>
          </a:xfrm>
          <a:prstGeom prst="rect">
            <a:avLst/>
          </a:prstGeom>
        </p:spPr>
      </p:pic>
      <p:pic>
        <p:nvPicPr>
          <p:cNvPr id="10" name="Picture 10" descr="Diagram&#10;&#10;Description automatically generated">
            <a:extLst>
              <a:ext uri="{FF2B5EF4-FFF2-40B4-BE49-F238E27FC236}">
                <a16:creationId xmlns:a16="http://schemas.microsoft.com/office/drawing/2014/main" id="{59C208E3-A7F8-488E-AD7C-C5646C070080}"/>
              </a:ext>
            </a:extLst>
          </p:cNvPr>
          <p:cNvPicPr>
            <a:picLocks noChangeAspect="1"/>
          </p:cNvPicPr>
          <p:nvPr/>
        </p:nvPicPr>
        <p:blipFill>
          <a:blip r:embed="rId6"/>
          <a:stretch>
            <a:fillRect/>
          </a:stretch>
        </p:blipFill>
        <p:spPr>
          <a:xfrm rot="6420000">
            <a:off x="3571311" y="4006855"/>
            <a:ext cx="2808249" cy="2103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1777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812EA-9E69-498C-BB10-9E70B5AEBEA5}"/>
              </a:ext>
            </a:extLst>
          </p:cNvPr>
          <p:cNvSpPr>
            <a:spLocks noGrp="1"/>
          </p:cNvSpPr>
          <p:nvPr>
            <p:ph type="title"/>
          </p:nvPr>
        </p:nvSpPr>
        <p:spPr/>
        <p:txBody>
          <a:bodyPr/>
          <a:lstStyle/>
          <a:p>
            <a:pPr algn="ctr"/>
            <a:r>
              <a:rPr lang="en-US"/>
              <a:t>IDEAS</a:t>
            </a:r>
          </a:p>
        </p:txBody>
      </p:sp>
      <p:sp>
        <p:nvSpPr>
          <p:cNvPr id="3" name="Content Placeholder 2">
            <a:extLst>
              <a:ext uri="{FF2B5EF4-FFF2-40B4-BE49-F238E27FC236}">
                <a16:creationId xmlns:a16="http://schemas.microsoft.com/office/drawing/2014/main" id="{74D13240-B908-4EC1-A78B-3F63508E8E74}"/>
              </a:ext>
            </a:extLst>
          </p:cNvPr>
          <p:cNvSpPr>
            <a:spLocks noGrp="1"/>
          </p:cNvSpPr>
          <p:nvPr>
            <p:ph sz="half" idx="1"/>
          </p:nvPr>
        </p:nvSpPr>
        <p:spPr/>
        <p:txBody>
          <a:bodyPr vert="horz" lIns="91440" tIns="45720" rIns="91440" bIns="45720" rtlCol="0" anchor="t">
            <a:normAutofit/>
          </a:bodyPr>
          <a:lstStyle/>
          <a:p>
            <a:pPr marL="0" indent="0">
              <a:buNone/>
            </a:pPr>
            <a:r>
              <a:rPr lang="en-US"/>
              <a:t>FAMILY BONDING:</a:t>
            </a:r>
            <a:endParaRPr lang="en-US" dirty="0"/>
          </a:p>
          <a:p>
            <a:pPr>
              <a:buFont typeface="Wingdings" charset="2"/>
              <a:buChar char="Ø"/>
            </a:pPr>
            <a:r>
              <a:rPr lang="en-US"/>
              <a:t>Family dinner</a:t>
            </a:r>
            <a:endParaRPr lang="en-US" dirty="0"/>
          </a:p>
          <a:p>
            <a:pPr>
              <a:buFont typeface="Wingdings" charset="2"/>
              <a:buChar char="Ø"/>
            </a:pPr>
            <a:r>
              <a:rPr lang="en-US"/>
              <a:t>Movie night</a:t>
            </a:r>
            <a:endParaRPr lang="en-US" dirty="0"/>
          </a:p>
          <a:p>
            <a:pPr>
              <a:buFont typeface="Wingdings" charset="2"/>
              <a:buChar char="Ø"/>
            </a:pPr>
            <a:r>
              <a:rPr lang="en-US"/>
              <a:t>Family hike</a:t>
            </a:r>
            <a:endParaRPr lang="en-US" dirty="0"/>
          </a:p>
          <a:p>
            <a:pPr>
              <a:buFont typeface="Wingdings" charset="2"/>
              <a:buChar char="Ø"/>
            </a:pPr>
            <a:r>
              <a:rPr lang="en-US"/>
              <a:t>Game night</a:t>
            </a:r>
          </a:p>
          <a:p>
            <a:pPr>
              <a:buFont typeface="Wingdings" charset="2"/>
              <a:buChar char="Ø"/>
            </a:pPr>
            <a:r>
              <a:rPr lang="en-US"/>
              <a:t>Family Olympics</a:t>
            </a:r>
            <a:endParaRPr lang="en-US" dirty="0"/>
          </a:p>
          <a:p>
            <a:pPr>
              <a:buFont typeface="Wingdings" charset="2"/>
              <a:buChar char="Ø"/>
            </a:pPr>
            <a:endParaRPr lang="en-US" dirty="0"/>
          </a:p>
        </p:txBody>
      </p:sp>
      <p:sp>
        <p:nvSpPr>
          <p:cNvPr id="4" name="Content Placeholder 3">
            <a:extLst>
              <a:ext uri="{FF2B5EF4-FFF2-40B4-BE49-F238E27FC236}">
                <a16:creationId xmlns:a16="http://schemas.microsoft.com/office/drawing/2014/main" id="{D8661C1E-46E2-4BCC-A7C7-7EC17D6E352F}"/>
              </a:ext>
            </a:extLst>
          </p:cNvPr>
          <p:cNvSpPr>
            <a:spLocks noGrp="1"/>
          </p:cNvSpPr>
          <p:nvPr>
            <p:ph sz="half" idx="2"/>
          </p:nvPr>
        </p:nvSpPr>
        <p:spPr/>
        <p:txBody>
          <a:bodyPr vert="horz" lIns="91440" tIns="45720" rIns="91440" bIns="45720" rtlCol="0" anchor="t">
            <a:normAutofit/>
          </a:bodyPr>
          <a:lstStyle/>
          <a:p>
            <a:pPr marL="0" indent="0">
              <a:buNone/>
            </a:pPr>
            <a:r>
              <a:rPr lang="en-US"/>
              <a:t>EXPRESSING GRATITUTE :</a:t>
            </a:r>
          </a:p>
          <a:p>
            <a:pPr marL="285750" indent="-285750">
              <a:buFont typeface="Wingdings" charset="2"/>
              <a:buChar char="Ø"/>
            </a:pPr>
            <a:r>
              <a:rPr lang="en-US"/>
              <a:t>Rose and thorns</a:t>
            </a:r>
            <a:endParaRPr lang="en-US" dirty="0"/>
          </a:p>
          <a:p>
            <a:pPr marL="285750" indent="-285750">
              <a:buFont typeface="Wingdings" charset="2"/>
              <a:buChar char="Ø"/>
            </a:pPr>
            <a:r>
              <a:rPr lang="en-US"/>
              <a:t>Gratitude jar</a:t>
            </a:r>
          </a:p>
          <a:p>
            <a:pPr marL="285750" indent="-285750">
              <a:buFont typeface="Wingdings" charset="2"/>
              <a:buChar char="Ø"/>
            </a:pPr>
            <a:r>
              <a:rPr lang="en-US"/>
              <a:t>Thank you jar</a:t>
            </a:r>
            <a:endParaRPr lang="en-US" dirty="0"/>
          </a:p>
          <a:p>
            <a:pPr marL="285750" indent="-285750">
              <a:buFont typeface="Wingdings" charset="2"/>
              <a:buChar char="Ø"/>
            </a:pPr>
            <a:r>
              <a:rPr lang="en-US"/>
              <a:t>Journaling</a:t>
            </a:r>
            <a:endParaRPr lang="en-US" dirty="0"/>
          </a:p>
          <a:p>
            <a:pPr marL="0" indent="0">
              <a:buNone/>
            </a:pPr>
            <a:endParaRPr lang="en-US" dirty="0"/>
          </a:p>
        </p:txBody>
      </p:sp>
    </p:spTree>
    <p:extLst>
      <p:ext uri="{BB962C8B-B14F-4D97-AF65-F5344CB8AC3E}">
        <p14:creationId xmlns:p14="http://schemas.microsoft.com/office/powerpoint/2010/main" val="3260250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E92A9B-56BB-484E-A885-6FF999C15F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88" y="0"/>
            <a:ext cx="12193588" cy="6861555"/>
            <a:chOff x="-1588" y="0"/>
            <a:chExt cx="12193588" cy="6861555"/>
          </a:xfrm>
        </p:grpSpPr>
        <p:sp>
          <p:nvSpPr>
            <p:cNvPr id="9" name="Rectangle 8">
              <a:extLst>
                <a:ext uri="{FF2B5EF4-FFF2-40B4-BE49-F238E27FC236}">
                  <a16:creationId xmlns:a16="http://schemas.microsoft.com/office/drawing/2014/main" id="{882D236D-EC3D-4158-9972-C92C36D60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9F1A34D6-00E0-4160-B42C-C0F61837F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8F0CCB13-1DEC-47CE-B46A-6F8911527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1287698F-BA3C-4B14-8EFD-4BB510CA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E098F9C4-2AE2-4FA4-974F-9C9F4ED35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a:extLst>
                <a:ext uri="{FF2B5EF4-FFF2-40B4-BE49-F238E27FC236}">
                  <a16:creationId xmlns:a16="http://schemas.microsoft.com/office/drawing/2014/main" id="{BD6C01FB-DF9D-42FE-9C82-DEF119DB6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a:extLst>
                <a:ext uri="{FF2B5EF4-FFF2-40B4-BE49-F238E27FC236}">
                  <a16:creationId xmlns:a16="http://schemas.microsoft.com/office/drawing/2014/main" id="{7B264309-727F-43C4-9E15-AB69155D8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3E20E404-0173-46F6-9DC4-C960A5778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123444F-BEF9-464D-9F9D-C92DC269CA87}"/>
              </a:ext>
            </a:extLst>
          </p:cNvPr>
          <p:cNvSpPr>
            <a:spLocks noGrp="1"/>
          </p:cNvSpPr>
          <p:nvPr>
            <p:ph type="title"/>
          </p:nvPr>
        </p:nvSpPr>
        <p:spPr>
          <a:xfrm>
            <a:off x="836247" y="1085549"/>
            <a:ext cx="3430947" cy="4686903"/>
          </a:xfrm>
        </p:spPr>
        <p:txBody>
          <a:bodyPr vert="horz" lIns="91440" tIns="45720" rIns="91440" bIns="45720" rtlCol="0" anchor="ctr">
            <a:normAutofit/>
          </a:bodyPr>
          <a:lstStyle/>
          <a:p>
            <a:pPr algn="r"/>
            <a:r>
              <a:rPr lang="en-US">
                <a:solidFill>
                  <a:schemeClr val="tx1"/>
                </a:solidFill>
              </a:rPr>
              <a:t>BOOKS</a:t>
            </a:r>
          </a:p>
        </p:txBody>
      </p:sp>
      <p:cxnSp>
        <p:nvCxnSpPr>
          <p:cNvPr id="25" name="Straight Connector 24">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6380433-3FFE-4E02-8393-A7C88869966C}"/>
              </a:ext>
            </a:extLst>
          </p:cNvPr>
          <p:cNvSpPr txBox="1"/>
          <p:nvPr/>
        </p:nvSpPr>
        <p:spPr>
          <a:xfrm>
            <a:off x="5041399" y="1085549"/>
            <a:ext cx="5579707" cy="468690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Wingdings"/>
              <a:buChar char="Ø"/>
            </a:pPr>
            <a:endParaRPr lang="en-US" sz="1200"/>
          </a:p>
          <a:p>
            <a:pPr marL="285750" indent="-285750" defTabSz="457200">
              <a:spcBef>
                <a:spcPts val="1000"/>
              </a:spcBef>
              <a:buClr>
                <a:schemeClr val="accent1"/>
              </a:buClr>
              <a:buSzPct val="80000"/>
              <a:buFont typeface="Wingdings"/>
              <a:buChar char="Ø"/>
            </a:pPr>
            <a:endParaRPr lang="en-US" sz="1200" dirty="0"/>
          </a:p>
          <a:p>
            <a:pPr marL="285750" indent="-285750" defTabSz="457200">
              <a:spcBef>
                <a:spcPts val="1000"/>
              </a:spcBef>
              <a:buClr>
                <a:schemeClr val="accent1"/>
              </a:buClr>
              <a:buSzPct val="80000"/>
              <a:buFont typeface="Wingdings"/>
              <a:buChar char="Ø"/>
            </a:pPr>
            <a:endParaRPr lang="en-US" sz="1200" dirty="0"/>
          </a:p>
          <a:p>
            <a:pPr marL="285750" indent="-285750" defTabSz="457200">
              <a:spcBef>
                <a:spcPts val="1000"/>
              </a:spcBef>
              <a:buClr>
                <a:schemeClr val="accent1"/>
              </a:buClr>
              <a:buSzPct val="80000"/>
              <a:buFont typeface="Wingdings"/>
              <a:buChar char="Ø"/>
            </a:pPr>
            <a:endParaRPr lang="en-US" sz="1200" dirty="0"/>
          </a:p>
          <a:p>
            <a:pPr marL="285750" indent="-285750" defTabSz="457200">
              <a:spcBef>
                <a:spcPts val="1000"/>
              </a:spcBef>
              <a:buClr>
                <a:schemeClr val="accent1"/>
              </a:buClr>
              <a:buSzPct val="80000"/>
              <a:buFont typeface="Wingdings"/>
              <a:buChar char="Ø"/>
            </a:pPr>
            <a:endParaRPr lang="en-US" sz="1200" dirty="0"/>
          </a:p>
          <a:p>
            <a:pPr marL="285750" indent="-285750" defTabSz="457200">
              <a:spcBef>
                <a:spcPts val="1000"/>
              </a:spcBef>
              <a:buClr>
                <a:schemeClr val="accent1"/>
              </a:buClr>
              <a:buSzPct val="80000"/>
              <a:buFont typeface="Wingdings"/>
              <a:buChar char="Ø"/>
            </a:pPr>
            <a:endParaRPr lang="en-US" sz="1200" dirty="0"/>
          </a:p>
          <a:p>
            <a:pPr marL="285750" indent="-285750" defTabSz="457200">
              <a:spcBef>
                <a:spcPts val="1000"/>
              </a:spcBef>
              <a:buClr>
                <a:schemeClr val="accent1"/>
              </a:buClr>
              <a:buSzPct val="80000"/>
              <a:buFont typeface="Wingdings"/>
              <a:buChar char="Ø"/>
            </a:pPr>
            <a:r>
              <a:rPr lang="en-US" sz="1200"/>
              <a:t>The Whole-Brain Child: 12 Revolutionary Strategies to Nurture Your Child's Developing Mind. </a:t>
            </a:r>
            <a:r>
              <a:rPr lang="en-US" sz="1200">
                <a:ea typeface="+mn-lt"/>
                <a:cs typeface="+mn-lt"/>
              </a:rPr>
              <a:t>Daniel Siegel and Tina Payne Bryson</a:t>
            </a:r>
            <a:endParaRPr lang="en-US" sz="1200" dirty="0"/>
          </a:p>
          <a:p>
            <a:pPr marL="285750" indent="-285750" defTabSz="457200">
              <a:spcBef>
                <a:spcPts val="1000"/>
              </a:spcBef>
              <a:buClr>
                <a:schemeClr val="accent1"/>
              </a:buClr>
              <a:buSzPct val="80000"/>
              <a:buFont typeface="Wingdings"/>
              <a:buChar char="Ø"/>
            </a:pPr>
            <a:r>
              <a:rPr lang="en-US" sz="1200"/>
              <a:t>No Drama Discipline: The Whole-Brain Way to Calm the Chaos and Nurture Your Child's Developing Mind. Daniel Siegel and Tina Payne Bryson</a:t>
            </a:r>
          </a:p>
          <a:p>
            <a:pPr marL="285750" indent="-285750" defTabSz="457200">
              <a:spcBef>
                <a:spcPts val="1000"/>
              </a:spcBef>
              <a:buClr>
                <a:schemeClr val="accent1"/>
              </a:buClr>
              <a:buSzPct val="80000"/>
              <a:buFont typeface="Wingdings"/>
              <a:buChar char="Ø"/>
            </a:pPr>
            <a:r>
              <a:rPr lang="en-US" sz="1200"/>
              <a:t>Raising Your Spirited Child, Third Edition: A Guide for Parents Whose Child Is More Intense, Sensitive, Perceptive, Persistent, and Energetic. Mary Sheedy Kurcinka</a:t>
            </a:r>
          </a:p>
          <a:p>
            <a:pPr marL="285750" indent="-285750" defTabSz="457200">
              <a:spcBef>
                <a:spcPts val="1000"/>
              </a:spcBef>
              <a:buClr>
                <a:schemeClr val="accent1"/>
              </a:buClr>
              <a:buSzPct val="80000"/>
              <a:buFont typeface="Wingdings"/>
              <a:buChar char="Ø"/>
            </a:pPr>
            <a:r>
              <a:rPr lang="en-US" sz="1200"/>
              <a:t>Positive Discipline: The Classic Guide to Helping Children Develop Self-Discipline, Responsibility, Cooperation, and Problem-Solving Skills. Jane Nelsen</a:t>
            </a:r>
          </a:p>
          <a:p>
            <a:pPr marL="285750" indent="-285750" defTabSz="457200">
              <a:spcBef>
                <a:spcPts val="1000"/>
              </a:spcBef>
              <a:buClr>
                <a:schemeClr val="accent1"/>
              </a:buClr>
              <a:buSzPct val="80000"/>
              <a:buFont typeface="Wingdings"/>
              <a:buChar char="Ø"/>
            </a:pPr>
            <a:r>
              <a:rPr lang="en-US" sz="1200"/>
              <a:t>Positive Discipline for Teenagers, Revised 3rd Edition: Empowering Your Teens and Yourself Through Kind and Firm Parenting. </a:t>
            </a:r>
            <a:r>
              <a:rPr lang="en-US" sz="1200">
                <a:ea typeface="+mn-lt"/>
                <a:cs typeface="+mn-lt"/>
              </a:rPr>
              <a:t>Jane Nelsen</a:t>
            </a:r>
            <a:endParaRPr lang="en-US" sz="1200"/>
          </a:p>
          <a:p>
            <a:pPr marL="285750" indent="-285750" defTabSz="457200">
              <a:spcBef>
                <a:spcPts val="1000"/>
              </a:spcBef>
              <a:buClr>
                <a:schemeClr val="accent1"/>
              </a:buClr>
              <a:buSzPct val="80000"/>
              <a:buFont typeface="Wingdings"/>
              <a:buChar char="Ø"/>
            </a:pPr>
            <a:r>
              <a:rPr lang="en-US" sz="1200"/>
              <a:t>Untangle: Guiding Teenage Girls Through The Seven Transitions Into Adulthood. Lisa Damour</a:t>
            </a:r>
          </a:p>
          <a:p>
            <a:pPr marL="285750" indent="-285750" defTabSz="457200">
              <a:spcBef>
                <a:spcPts val="1000"/>
              </a:spcBef>
              <a:buClr>
                <a:schemeClr val="accent1"/>
              </a:buClr>
              <a:buSzPct val="80000"/>
              <a:buFont typeface="Wingdings"/>
              <a:buChar char="Ø"/>
            </a:pPr>
            <a:r>
              <a:rPr lang="en-US" sz="1200"/>
              <a:t>The Teenage Brain: A Neuroscientist's Survival Guide to Raising Adolescents and Young Adults. Frances Jensen</a:t>
            </a:r>
          </a:p>
          <a:p>
            <a:pPr marL="285750" indent="-285750" defTabSz="457200">
              <a:spcBef>
                <a:spcPts val="1000"/>
              </a:spcBef>
              <a:buClr>
                <a:schemeClr val="accent1"/>
              </a:buClr>
              <a:buSzPct val="80000"/>
              <a:buFont typeface="Wingdings"/>
              <a:buChar char="Ø"/>
            </a:pPr>
            <a:r>
              <a:rPr lang="en-US" sz="1200"/>
              <a:t>How to Raise Successful People. Esther Wojcicki</a:t>
            </a:r>
            <a:endParaRPr lang="en-US" sz="1200" dirty="0"/>
          </a:p>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Arial"/>
              <a:buChar char="•"/>
            </a:pPr>
            <a:endParaRPr lang="en-US" dirty="0"/>
          </a:p>
          <a:p>
            <a:pPr marL="285750" indent="-285750" defTabSz="457200">
              <a:spcBef>
                <a:spcPts val="1000"/>
              </a:spcBef>
              <a:buClr>
                <a:schemeClr val="accent1"/>
              </a:buClr>
              <a:buSzPct val="80000"/>
              <a:buFont typeface="Arial"/>
              <a:buChar char="•"/>
            </a:pPr>
            <a:endParaRPr lang="en-US" dirty="0"/>
          </a:p>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Wingdings"/>
              <a:buChar char="Ø"/>
            </a:pPr>
            <a:endParaRPr lang="en-US" dirty="0"/>
          </a:p>
          <a:p>
            <a:pPr marL="285750" indent="-285750" defTabSz="457200">
              <a:spcBef>
                <a:spcPts val="1000"/>
              </a:spcBef>
              <a:buClr>
                <a:schemeClr val="accent1"/>
              </a:buClr>
              <a:buSzPct val="80000"/>
              <a:buFont typeface="Wingdings"/>
              <a:buChar char="Ø"/>
            </a:pPr>
            <a:endParaRPr lang="en-US" dirty="0"/>
          </a:p>
          <a:p>
            <a:pPr defTabSz="457200">
              <a:spcBef>
                <a:spcPts val="1000"/>
              </a:spcBef>
              <a:buClr>
                <a:schemeClr val="accent1"/>
              </a:buClr>
              <a:buSzPct val="80000"/>
              <a:buFont typeface="Wingdings 3" charset="2"/>
              <a:buChar char=""/>
            </a:pPr>
            <a:endParaRPr lang="en-US" dirty="0"/>
          </a:p>
          <a:p>
            <a:pPr defTabSz="457200">
              <a:spcBef>
                <a:spcPts val="1000"/>
              </a:spcBef>
              <a:buClr>
                <a:schemeClr val="accent1"/>
              </a:buClr>
              <a:buSzPct val="80000"/>
              <a:buFont typeface="Wingdings 3" charset="2"/>
              <a:buChar char=""/>
            </a:pPr>
            <a:endParaRPr lang="en-US" dirty="0"/>
          </a:p>
        </p:txBody>
      </p:sp>
      <p:sp>
        <p:nvSpPr>
          <p:cNvPr id="27"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9"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3567308359"/>
      </p:ext>
    </p:extLst>
  </p:cSld>
  <p:clrMapOvr>
    <a:overrideClrMapping bg1="dk1" tx1="lt1" bg2="dk2" tx2="lt2" accent1="accent1" accent2="accent2" accent3="accent3" accent4="accent4" accent5="accent5" accent6="accent6" hlink="hlink" folHlink="folHlink"/>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TotalTime>
  <Words>1018</Words>
  <Application>Microsoft Office PowerPoint</Application>
  <PresentationFormat>Widescreen</PresentationFormat>
  <Paragraphs>60</Paragraphs>
  <Slides>10</Slides>
  <Notes>4</Notes>
  <HiddenSlides>0</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office theme</vt:lpstr>
      <vt:lpstr>Ion Boardroom</vt:lpstr>
      <vt:lpstr>Tema de Office</vt:lpstr>
      <vt:lpstr>BUILDING YOUR PARENTING TOOLBOX</vt:lpstr>
      <vt:lpstr>BONDING FIRST, DISCIPLINE SECOND</vt:lpstr>
      <vt:lpstr>PARENTING STYLES</vt:lpstr>
      <vt:lpstr>PowerPoint Presentation</vt:lpstr>
      <vt:lpstr>POWER STRUGGLE LOOPS</vt:lpstr>
      <vt:lpstr>PLAN AHEAD BUT MAINTAIN FLEXIBILITY</vt:lpstr>
      <vt:lpstr>POSITIVE CONSEQUENCES AND REINFORCEMENT PLAN</vt:lpstr>
      <vt:lpstr>IDEAS</vt:lpstr>
      <vt:lpstr>BOOKS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Catherine M. Mathieu</cp:lastModifiedBy>
  <cp:revision>338</cp:revision>
  <dcterms:created xsi:type="dcterms:W3CDTF">2021-03-17T20:19:51Z</dcterms:created>
  <dcterms:modified xsi:type="dcterms:W3CDTF">2021-03-25T16:00:23Z</dcterms:modified>
</cp:coreProperties>
</file>