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  <p:sldMasterId id="2147483679" r:id="rId3"/>
  </p:sldMasterIdLst>
  <p:notesMasterIdLst>
    <p:notesMasterId r:id="rId15"/>
  </p:notesMasterIdLst>
  <p:sldIdLst>
    <p:sldId id="256" r:id="rId4"/>
    <p:sldId id="275" r:id="rId5"/>
    <p:sldId id="269" r:id="rId6"/>
    <p:sldId id="283" r:id="rId7"/>
    <p:sldId id="276" r:id="rId8"/>
    <p:sldId id="278" r:id="rId9"/>
    <p:sldId id="279" r:id="rId10"/>
    <p:sldId id="281" r:id="rId11"/>
    <p:sldId id="280" r:id="rId12"/>
    <p:sldId id="282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72612C-EC63-2DC1-A68F-2F9416F9B1F8}" v="557" dt="2021-04-05T16:52:05.762"/>
    <p1510:client id="{99C4B79F-00CC-B000-FA7A-50136D9BB7B3}" v="9" dt="2021-03-25T16:00:16.667"/>
    <p1510:client id="{9A15293F-A243-C24E-F2EE-2434999BDF96}" v="517" dt="2021-04-04T02:48:37.394"/>
    <p1510:client id="{BA64DE8E-FC34-4252-DA7F-5B36F42CBC22}" v="794" dt="2021-03-25T03:01:33.313"/>
    <p1510:client id="{C02A8C0B-216A-B01E-A70F-D250A7AE5AE2}" v="115" dt="2021-04-07T17:03:53.810"/>
    <p1510:client id="{C897B14C-8C9E-9BC4-375C-D4D7C6A4E60D}" v="22" dt="2021-04-04T02:51:01.251"/>
    <p1510:client id="{CBA716D5-42EB-92C5-ABAA-2C90977AEB53}" v="267" dt="2021-04-07T16:58:44.964"/>
    <p1510:client id="{D13CC375-5088-31E6-4411-7E5BDFF59D12}" v="453" dt="2021-03-22T16:57:48.578"/>
    <p1510:client id="{D6A23A5D-8252-1CC9-F88A-C8BD509AFFC5}" v="503" dt="2021-03-18T17:52:33.477"/>
    <p1510:client id="{E8F2EF36-A407-F250-5605-D1DE1F2DBA30}" v="55" dt="2021-03-18T20:59:10.709"/>
    <p1510:client id="{ED210AF4-E051-4E96-B1D9-28977B55F299}" v="3" dt="2021-03-18T19:52:30.409"/>
    <p1510:client id="{EF86AAE2-3393-ECDC-C7B4-285CE4689411}" v="1263" dt="2021-04-15T16:51:10.222"/>
    <p1510:client id="{FCBDBB9F-1094-B000-FA40-C3430ADD7E1D}" v="40" dt="2021-04-07T00:26:33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57" d="100"/>
          <a:sy n="57" d="100"/>
        </p:scale>
        <p:origin x="96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105BDC-0254-4820-9047-8B50F997DABF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38F571-DE39-4B82-B8BA-7536B76C204A}">
      <dgm:prSet phldr="0"/>
      <dgm:spPr/>
      <dgm:t>
        <a:bodyPr/>
        <a:lstStyle/>
        <a:p>
          <a:pPr rtl="0"/>
          <a:r>
            <a:rPr lang="en-US" dirty="0">
              <a:latin typeface="Century Gothic" panose="020B0502020202020204"/>
            </a:rPr>
            <a:t>Be a consultant to get buy in from your child</a:t>
          </a:r>
          <a:endParaRPr lang="en-US" dirty="0"/>
        </a:p>
      </dgm:t>
    </dgm:pt>
    <dgm:pt modelId="{BB0351E9-8733-4FBF-8DA2-F154959BE61E}" type="parTrans" cxnId="{BB2A564A-A106-4B6E-A017-1B160AAD615A}">
      <dgm:prSet/>
      <dgm:spPr/>
      <dgm:t>
        <a:bodyPr/>
        <a:lstStyle/>
        <a:p>
          <a:endParaRPr lang="en-US"/>
        </a:p>
      </dgm:t>
    </dgm:pt>
    <dgm:pt modelId="{651A6C3F-C69F-4DA9-ABEE-9B33EB7B818A}" type="sibTrans" cxnId="{BB2A564A-A106-4B6E-A017-1B160AAD615A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94E6BFC5-CD9E-4195-9190-79A7E2E3BBC2}">
      <dgm:prSet/>
      <dgm:spPr/>
      <dgm:t>
        <a:bodyPr/>
        <a:lstStyle/>
        <a:p>
          <a:pPr rtl="0"/>
          <a:r>
            <a:rPr lang="en-US" b="0" i="0" dirty="0">
              <a:latin typeface="Century Gothic" panose="020B0502020202020204"/>
            </a:rPr>
            <a:t>Be</a:t>
          </a:r>
          <a:r>
            <a:rPr lang="en-US" dirty="0">
              <a:latin typeface="Century Gothic" panose="020B0502020202020204"/>
            </a:rPr>
            <a:t> flexible. Tools may work just for a few weeks. Encourage trial and error</a:t>
          </a:r>
        </a:p>
      </dgm:t>
    </dgm:pt>
    <dgm:pt modelId="{4A8CD557-A830-453B-B4F1-170535155972}" type="parTrans" cxnId="{62607671-7968-4C7C-B579-9B0381367A0F}">
      <dgm:prSet/>
      <dgm:spPr/>
      <dgm:t>
        <a:bodyPr/>
        <a:lstStyle/>
        <a:p>
          <a:endParaRPr lang="en-US"/>
        </a:p>
      </dgm:t>
    </dgm:pt>
    <dgm:pt modelId="{7AE1D1EC-4EE8-4930-B50A-E77387B782DC}" type="sibTrans" cxnId="{62607671-7968-4C7C-B579-9B0381367A0F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59EBBDF0-5735-4035-86F9-B9F585DA8D85}">
      <dgm:prSet/>
      <dgm:spPr/>
      <dgm:t>
        <a:bodyPr/>
        <a:lstStyle/>
        <a:p>
          <a:pPr rtl="0"/>
          <a:r>
            <a:rPr lang="en-US" b="0" i="0" dirty="0">
              <a:latin typeface="Century Gothic" panose="020B0502020202020204"/>
            </a:rPr>
            <a:t>Reinforce every time</a:t>
          </a:r>
          <a:r>
            <a:rPr lang="en-US" dirty="0">
              <a:latin typeface="Century Gothic" panose="020B0502020202020204"/>
            </a:rPr>
            <a:t> your child uses the toolbox</a:t>
          </a:r>
          <a:endParaRPr lang="en-US" dirty="0"/>
        </a:p>
      </dgm:t>
    </dgm:pt>
    <dgm:pt modelId="{0AC39645-D675-4DC6-BF2C-52D65C7AA46A}" type="parTrans" cxnId="{3E7A2832-7775-4493-9660-11EA68A8CF82}">
      <dgm:prSet/>
      <dgm:spPr/>
      <dgm:t>
        <a:bodyPr/>
        <a:lstStyle/>
        <a:p>
          <a:endParaRPr lang="en-US"/>
        </a:p>
      </dgm:t>
    </dgm:pt>
    <dgm:pt modelId="{FC5B3541-5F91-4D28-BC60-B2E9E65A2BCB}" type="sibTrans" cxnId="{3E7A2832-7775-4493-9660-11EA68A8CF82}">
      <dgm:prSet phldrT="3"/>
      <dgm:spPr/>
      <dgm:t>
        <a:bodyPr/>
        <a:lstStyle/>
        <a:p>
          <a:r>
            <a:rPr lang="en-US"/>
            <a:t>3</a:t>
          </a:r>
        </a:p>
      </dgm:t>
    </dgm:pt>
    <dgm:pt modelId="{96EB9746-A67F-4717-B83D-EFB359D3E929}">
      <dgm:prSet phldr="0"/>
      <dgm:spPr/>
      <dgm:t>
        <a:bodyPr/>
        <a:lstStyle/>
        <a:p>
          <a:pPr rtl="0"/>
          <a:r>
            <a:rPr lang="en-US" dirty="0">
              <a:latin typeface="Century Gothic" panose="020B0502020202020204"/>
            </a:rPr>
            <a:t>Make it fun!</a:t>
          </a:r>
          <a:endParaRPr lang="en-US" dirty="0"/>
        </a:p>
      </dgm:t>
    </dgm:pt>
    <dgm:pt modelId="{E902F23C-B6EB-464B-85AD-CC60334B0F96}" type="parTrans" cxnId="{C9069192-C5CA-448C-AFBC-D75BD17AD6A3}">
      <dgm:prSet/>
      <dgm:spPr/>
      <dgm:t>
        <a:bodyPr/>
        <a:lstStyle/>
        <a:p>
          <a:endParaRPr lang="en-US"/>
        </a:p>
      </dgm:t>
    </dgm:pt>
    <dgm:pt modelId="{30C2742E-DD0A-457A-8A6D-3E56B9E20B61}" type="sibTrans" cxnId="{C9069192-C5CA-448C-AFBC-D75BD17AD6A3}">
      <dgm:prSet phldrT="4"/>
      <dgm:spPr/>
      <dgm:t>
        <a:bodyPr/>
        <a:lstStyle/>
        <a:p>
          <a:r>
            <a:rPr lang="en-US"/>
            <a:t>4</a:t>
          </a:r>
        </a:p>
      </dgm:t>
    </dgm:pt>
    <dgm:pt modelId="{A2369046-1573-437F-BCFC-0F12461C80D6}" type="pres">
      <dgm:prSet presAssocID="{7D105BDC-0254-4820-9047-8B50F997DABF}" presName="Name0" presStyleCnt="0">
        <dgm:presLayoutVars>
          <dgm:animLvl val="lvl"/>
          <dgm:resizeHandles val="exact"/>
        </dgm:presLayoutVars>
      </dgm:prSet>
      <dgm:spPr/>
    </dgm:pt>
    <dgm:pt modelId="{B5903FB2-AC83-4472-BF3F-3AE6737EA154}" type="pres">
      <dgm:prSet presAssocID="{0938F571-DE39-4B82-B8BA-7536B76C204A}" presName="compositeNode" presStyleCnt="0">
        <dgm:presLayoutVars>
          <dgm:bulletEnabled val="1"/>
        </dgm:presLayoutVars>
      </dgm:prSet>
      <dgm:spPr/>
    </dgm:pt>
    <dgm:pt modelId="{CA3BC1CD-8886-449D-8CDD-54082A2DF9CB}" type="pres">
      <dgm:prSet presAssocID="{0938F571-DE39-4B82-B8BA-7536B76C204A}" presName="bgRect" presStyleLbl="bgAccFollowNode1" presStyleIdx="0" presStyleCnt="4"/>
      <dgm:spPr/>
    </dgm:pt>
    <dgm:pt modelId="{D2EE73F3-9893-4BFF-BEC5-F981793B752B}" type="pres">
      <dgm:prSet presAssocID="{651A6C3F-C69F-4DA9-ABEE-9B33EB7B818A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84F96ABF-CFD7-491C-95B4-A14132231FDB}" type="pres">
      <dgm:prSet presAssocID="{0938F571-DE39-4B82-B8BA-7536B76C204A}" presName="bottomLine" presStyleLbl="alignNode1" presStyleIdx="1" presStyleCnt="8">
        <dgm:presLayoutVars/>
      </dgm:prSet>
      <dgm:spPr/>
    </dgm:pt>
    <dgm:pt modelId="{3CDBDA73-D44F-4C8C-A4D6-FA8178F2C447}" type="pres">
      <dgm:prSet presAssocID="{0938F571-DE39-4B82-B8BA-7536B76C204A}" presName="nodeText" presStyleLbl="bgAccFollowNode1" presStyleIdx="0" presStyleCnt="4">
        <dgm:presLayoutVars>
          <dgm:bulletEnabled val="1"/>
        </dgm:presLayoutVars>
      </dgm:prSet>
      <dgm:spPr/>
    </dgm:pt>
    <dgm:pt modelId="{3C888166-DBC6-43C9-AEFF-9EE847EC7620}" type="pres">
      <dgm:prSet presAssocID="{651A6C3F-C69F-4DA9-ABEE-9B33EB7B818A}" presName="sibTrans" presStyleCnt="0"/>
      <dgm:spPr/>
    </dgm:pt>
    <dgm:pt modelId="{0B41D974-BF33-4195-83FA-C501305A06DD}" type="pres">
      <dgm:prSet presAssocID="{94E6BFC5-CD9E-4195-9190-79A7E2E3BBC2}" presName="compositeNode" presStyleCnt="0">
        <dgm:presLayoutVars>
          <dgm:bulletEnabled val="1"/>
        </dgm:presLayoutVars>
      </dgm:prSet>
      <dgm:spPr/>
    </dgm:pt>
    <dgm:pt modelId="{2E37673F-11FB-4E28-9E0F-48280C730BCC}" type="pres">
      <dgm:prSet presAssocID="{94E6BFC5-CD9E-4195-9190-79A7E2E3BBC2}" presName="bgRect" presStyleLbl="bgAccFollowNode1" presStyleIdx="1" presStyleCnt="4"/>
      <dgm:spPr/>
    </dgm:pt>
    <dgm:pt modelId="{947A8927-CB39-41E4-8717-91EA975096C9}" type="pres">
      <dgm:prSet presAssocID="{7AE1D1EC-4EE8-4930-B50A-E77387B782DC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3B48B8BC-1E2E-4A4D-8BFB-CBE7BDB046A6}" type="pres">
      <dgm:prSet presAssocID="{94E6BFC5-CD9E-4195-9190-79A7E2E3BBC2}" presName="bottomLine" presStyleLbl="alignNode1" presStyleIdx="3" presStyleCnt="8">
        <dgm:presLayoutVars/>
      </dgm:prSet>
      <dgm:spPr/>
    </dgm:pt>
    <dgm:pt modelId="{F9C5D76E-EEB8-4E7C-BFD9-E5AA8F64326E}" type="pres">
      <dgm:prSet presAssocID="{94E6BFC5-CD9E-4195-9190-79A7E2E3BBC2}" presName="nodeText" presStyleLbl="bgAccFollowNode1" presStyleIdx="1" presStyleCnt="4">
        <dgm:presLayoutVars>
          <dgm:bulletEnabled val="1"/>
        </dgm:presLayoutVars>
      </dgm:prSet>
      <dgm:spPr/>
    </dgm:pt>
    <dgm:pt modelId="{BF8D221A-8FAD-4C80-8201-770F12E508D8}" type="pres">
      <dgm:prSet presAssocID="{7AE1D1EC-4EE8-4930-B50A-E77387B782DC}" presName="sibTrans" presStyleCnt="0"/>
      <dgm:spPr/>
    </dgm:pt>
    <dgm:pt modelId="{CA144176-81F8-4D89-8439-D7907C1B3584}" type="pres">
      <dgm:prSet presAssocID="{59EBBDF0-5735-4035-86F9-B9F585DA8D85}" presName="compositeNode" presStyleCnt="0">
        <dgm:presLayoutVars>
          <dgm:bulletEnabled val="1"/>
        </dgm:presLayoutVars>
      </dgm:prSet>
      <dgm:spPr/>
    </dgm:pt>
    <dgm:pt modelId="{223741D4-4BEF-45E7-B0A1-9FEA406E28F8}" type="pres">
      <dgm:prSet presAssocID="{59EBBDF0-5735-4035-86F9-B9F585DA8D85}" presName="bgRect" presStyleLbl="bgAccFollowNode1" presStyleIdx="2" presStyleCnt="4"/>
      <dgm:spPr/>
    </dgm:pt>
    <dgm:pt modelId="{B7DC146C-80FC-4823-A429-2E0623376765}" type="pres">
      <dgm:prSet presAssocID="{FC5B3541-5F91-4D28-BC60-B2E9E65A2BCB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085616E5-90DD-4A25-BB97-96411A3FDE40}" type="pres">
      <dgm:prSet presAssocID="{59EBBDF0-5735-4035-86F9-B9F585DA8D85}" presName="bottomLine" presStyleLbl="alignNode1" presStyleIdx="5" presStyleCnt="8">
        <dgm:presLayoutVars/>
      </dgm:prSet>
      <dgm:spPr/>
    </dgm:pt>
    <dgm:pt modelId="{524208D1-F74E-4A42-B0C4-CBEBB6FB88BB}" type="pres">
      <dgm:prSet presAssocID="{59EBBDF0-5735-4035-86F9-B9F585DA8D85}" presName="nodeText" presStyleLbl="bgAccFollowNode1" presStyleIdx="2" presStyleCnt="4">
        <dgm:presLayoutVars>
          <dgm:bulletEnabled val="1"/>
        </dgm:presLayoutVars>
      </dgm:prSet>
      <dgm:spPr/>
    </dgm:pt>
    <dgm:pt modelId="{CF9F317B-0D7D-4D6A-BA69-50C2644E9058}" type="pres">
      <dgm:prSet presAssocID="{FC5B3541-5F91-4D28-BC60-B2E9E65A2BCB}" presName="sibTrans" presStyleCnt="0"/>
      <dgm:spPr/>
    </dgm:pt>
    <dgm:pt modelId="{EBADEB8B-7B0D-4D33-9EC3-9B37DE56CCB0}" type="pres">
      <dgm:prSet presAssocID="{96EB9746-A67F-4717-B83D-EFB359D3E929}" presName="compositeNode" presStyleCnt="0">
        <dgm:presLayoutVars>
          <dgm:bulletEnabled val="1"/>
        </dgm:presLayoutVars>
      </dgm:prSet>
      <dgm:spPr/>
    </dgm:pt>
    <dgm:pt modelId="{C97CD956-BE66-44FE-B30B-D5781EACC692}" type="pres">
      <dgm:prSet presAssocID="{96EB9746-A67F-4717-B83D-EFB359D3E929}" presName="bgRect" presStyleLbl="bgAccFollowNode1" presStyleIdx="3" presStyleCnt="4"/>
      <dgm:spPr/>
    </dgm:pt>
    <dgm:pt modelId="{7DED8D43-C339-48A2-A048-052605CD1281}" type="pres">
      <dgm:prSet presAssocID="{30C2742E-DD0A-457A-8A6D-3E56B9E20B61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F06E6DE1-338B-4CA9-BB4F-5F61FFE59105}" type="pres">
      <dgm:prSet presAssocID="{96EB9746-A67F-4717-B83D-EFB359D3E929}" presName="bottomLine" presStyleLbl="alignNode1" presStyleIdx="7" presStyleCnt="8">
        <dgm:presLayoutVars/>
      </dgm:prSet>
      <dgm:spPr/>
    </dgm:pt>
    <dgm:pt modelId="{5D12FDFE-7AD5-4BFF-91DD-87A06D34660D}" type="pres">
      <dgm:prSet presAssocID="{96EB9746-A67F-4717-B83D-EFB359D3E929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ECBBA10F-6B43-4A15-9A77-1FC8968085AD}" type="presOf" srcId="{FC5B3541-5F91-4D28-BC60-B2E9E65A2BCB}" destId="{B7DC146C-80FC-4823-A429-2E0623376765}" srcOrd="0" destOrd="0" presId="urn:microsoft.com/office/officeart/2016/7/layout/BasicLinearProcessNumbered"/>
    <dgm:cxn modelId="{9CF1881C-37F5-46C6-9763-6650D7B17751}" type="presOf" srcId="{7D105BDC-0254-4820-9047-8B50F997DABF}" destId="{A2369046-1573-437F-BCFC-0F12461C80D6}" srcOrd="0" destOrd="0" presId="urn:microsoft.com/office/officeart/2016/7/layout/BasicLinearProcessNumbered"/>
    <dgm:cxn modelId="{3E7A2832-7775-4493-9660-11EA68A8CF82}" srcId="{7D105BDC-0254-4820-9047-8B50F997DABF}" destId="{59EBBDF0-5735-4035-86F9-B9F585DA8D85}" srcOrd="2" destOrd="0" parTransId="{0AC39645-D675-4DC6-BF2C-52D65C7AA46A}" sibTransId="{FC5B3541-5F91-4D28-BC60-B2E9E65A2BCB}"/>
    <dgm:cxn modelId="{5A217032-40F6-44C0-915B-D1C17BD323A8}" type="presOf" srcId="{30C2742E-DD0A-457A-8A6D-3E56B9E20B61}" destId="{7DED8D43-C339-48A2-A048-052605CD1281}" srcOrd="0" destOrd="0" presId="urn:microsoft.com/office/officeart/2016/7/layout/BasicLinearProcessNumbered"/>
    <dgm:cxn modelId="{0596F75C-CDF4-41C9-A56E-88E82691E566}" type="presOf" srcId="{96EB9746-A67F-4717-B83D-EFB359D3E929}" destId="{C97CD956-BE66-44FE-B30B-D5781EACC692}" srcOrd="0" destOrd="0" presId="urn:microsoft.com/office/officeart/2016/7/layout/BasicLinearProcessNumbered"/>
    <dgm:cxn modelId="{BB2A564A-A106-4B6E-A017-1B160AAD615A}" srcId="{7D105BDC-0254-4820-9047-8B50F997DABF}" destId="{0938F571-DE39-4B82-B8BA-7536B76C204A}" srcOrd="0" destOrd="0" parTransId="{BB0351E9-8733-4FBF-8DA2-F154959BE61E}" sibTransId="{651A6C3F-C69F-4DA9-ABEE-9B33EB7B818A}"/>
    <dgm:cxn modelId="{62607671-7968-4C7C-B579-9B0381367A0F}" srcId="{7D105BDC-0254-4820-9047-8B50F997DABF}" destId="{94E6BFC5-CD9E-4195-9190-79A7E2E3BBC2}" srcOrd="1" destOrd="0" parTransId="{4A8CD557-A830-453B-B4F1-170535155972}" sibTransId="{7AE1D1EC-4EE8-4930-B50A-E77387B782DC}"/>
    <dgm:cxn modelId="{303A2879-D791-4C88-86F8-10F505B9D28C}" type="presOf" srcId="{94E6BFC5-CD9E-4195-9190-79A7E2E3BBC2}" destId="{2E37673F-11FB-4E28-9E0F-48280C730BCC}" srcOrd="0" destOrd="0" presId="urn:microsoft.com/office/officeart/2016/7/layout/BasicLinearProcessNumbered"/>
    <dgm:cxn modelId="{0207207D-76BA-4AA5-909E-E088643816B1}" type="presOf" srcId="{0938F571-DE39-4B82-B8BA-7536B76C204A}" destId="{3CDBDA73-D44F-4C8C-A4D6-FA8178F2C447}" srcOrd="1" destOrd="0" presId="urn:microsoft.com/office/officeart/2016/7/layout/BasicLinearProcessNumbered"/>
    <dgm:cxn modelId="{CFA5158C-2758-472D-8BA6-1047B952EAAE}" type="presOf" srcId="{96EB9746-A67F-4717-B83D-EFB359D3E929}" destId="{5D12FDFE-7AD5-4BFF-91DD-87A06D34660D}" srcOrd="1" destOrd="0" presId="urn:microsoft.com/office/officeart/2016/7/layout/BasicLinearProcessNumbered"/>
    <dgm:cxn modelId="{C9069192-C5CA-448C-AFBC-D75BD17AD6A3}" srcId="{7D105BDC-0254-4820-9047-8B50F997DABF}" destId="{96EB9746-A67F-4717-B83D-EFB359D3E929}" srcOrd="3" destOrd="0" parTransId="{E902F23C-B6EB-464B-85AD-CC60334B0F96}" sibTransId="{30C2742E-DD0A-457A-8A6D-3E56B9E20B61}"/>
    <dgm:cxn modelId="{F086D399-B6F1-4F6D-8709-55872B53A2E1}" type="presOf" srcId="{0938F571-DE39-4B82-B8BA-7536B76C204A}" destId="{CA3BC1CD-8886-449D-8CDD-54082A2DF9CB}" srcOrd="0" destOrd="0" presId="urn:microsoft.com/office/officeart/2016/7/layout/BasicLinearProcessNumbered"/>
    <dgm:cxn modelId="{9EAE989F-E66D-4FC8-9EE0-A30F7A22A90E}" type="presOf" srcId="{59EBBDF0-5735-4035-86F9-B9F585DA8D85}" destId="{223741D4-4BEF-45E7-B0A1-9FEA406E28F8}" srcOrd="0" destOrd="0" presId="urn:microsoft.com/office/officeart/2016/7/layout/BasicLinearProcessNumbered"/>
    <dgm:cxn modelId="{15B4CDA6-DBAB-4B6E-8E6B-F35C691A1764}" type="presOf" srcId="{59EBBDF0-5735-4035-86F9-B9F585DA8D85}" destId="{524208D1-F74E-4A42-B0C4-CBEBB6FB88BB}" srcOrd="1" destOrd="0" presId="urn:microsoft.com/office/officeart/2016/7/layout/BasicLinearProcessNumbered"/>
    <dgm:cxn modelId="{C7B59FBC-D550-4AAB-B5D8-A5A95C9B681F}" type="presOf" srcId="{651A6C3F-C69F-4DA9-ABEE-9B33EB7B818A}" destId="{D2EE73F3-9893-4BFF-BEC5-F981793B752B}" srcOrd="0" destOrd="0" presId="urn:microsoft.com/office/officeart/2016/7/layout/BasicLinearProcessNumbered"/>
    <dgm:cxn modelId="{4822F3F3-074D-4DE1-A0D4-064FCA0266C6}" type="presOf" srcId="{94E6BFC5-CD9E-4195-9190-79A7E2E3BBC2}" destId="{F9C5D76E-EEB8-4E7C-BFD9-E5AA8F64326E}" srcOrd="1" destOrd="0" presId="urn:microsoft.com/office/officeart/2016/7/layout/BasicLinearProcessNumbered"/>
    <dgm:cxn modelId="{613B4AF9-C531-45A3-9EAC-33E290F382DF}" type="presOf" srcId="{7AE1D1EC-4EE8-4930-B50A-E77387B782DC}" destId="{947A8927-CB39-41E4-8717-91EA975096C9}" srcOrd="0" destOrd="0" presId="urn:microsoft.com/office/officeart/2016/7/layout/BasicLinearProcessNumbered"/>
    <dgm:cxn modelId="{455D023F-4209-44DF-A31A-8167DE99BE8F}" type="presParOf" srcId="{A2369046-1573-437F-BCFC-0F12461C80D6}" destId="{B5903FB2-AC83-4472-BF3F-3AE6737EA154}" srcOrd="0" destOrd="0" presId="urn:microsoft.com/office/officeart/2016/7/layout/BasicLinearProcessNumbered"/>
    <dgm:cxn modelId="{4FFB13FC-9614-4BDA-80C1-B0D24B5A56B0}" type="presParOf" srcId="{B5903FB2-AC83-4472-BF3F-3AE6737EA154}" destId="{CA3BC1CD-8886-449D-8CDD-54082A2DF9CB}" srcOrd="0" destOrd="0" presId="urn:microsoft.com/office/officeart/2016/7/layout/BasicLinearProcessNumbered"/>
    <dgm:cxn modelId="{58EB63B6-DA5B-48FF-B334-D07CD713F437}" type="presParOf" srcId="{B5903FB2-AC83-4472-BF3F-3AE6737EA154}" destId="{D2EE73F3-9893-4BFF-BEC5-F981793B752B}" srcOrd="1" destOrd="0" presId="urn:microsoft.com/office/officeart/2016/7/layout/BasicLinearProcessNumbered"/>
    <dgm:cxn modelId="{026FA17F-C303-4621-BF0F-5B692B174EC3}" type="presParOf" srcId="{B5903FB2-AC83-4472-BF3F-3AE6737EA154}" destId="{84F96ABF-CFD7-491C-95B4-A14132231FDB}" srcOrd="2" destOrd="0" presId="urn:microsoft.com/office/officeart/2016/7/layout/BasicLinearProcessNumbered"/>
    <dgm:cxn modelId="{9738BE9B-94E2-45D2-B336-61DBAF773A93}" type="presParOf" srcId="{B5903FB2-AC83-4472-BF3F-3AE6737EA154}" destId="{3CDBDA73-D44F-4C8C-A4D6-FA8178F2C447}" srcOrd="3" destOrd="0" presId="urn:microsoft.com/office/officeart/2016/7/layout/BasicLinearProcessNumbered"/>
    <dgm:cxn modelId="{011EE599-EF9C-4628-A397-B0070979210C}" type="presParOf" srcId="{A2369046-1573-437F-BCFC-0F12461C80D6}" destId="{3C888166-DBC6-43C9-AEFF-9EE847EC7620}" srcOrd="1" destOrd="0" presId="urn:microsoft.com/office/officeart/2016/7/layout/BasicLinearProcessNumbered"/>
    <dgm:cxn modelId="{06A8975A-445F-4CCB-9082-4347DF613EF9}" type="presParOf" srcId="{A2369046-1573-437F-BCFC-0F12461C80D6}" destId="{0B41D974-BF33-4195-83FA-C501305A06DD}" srcOrd="2" destOrd="0" presId="urn:microsoft.com/office/officeart/2016/7/layout/BasicLinearProcessNumbered"/>
    <dgm:cxn modelId="{98BBA9AF-D569-4BF7-B7DB-AD0260736631}" type="presParOf" srcId="{0B41D974-BF33-4195-83FA-C501305A06DD}" destId="{2E37673F-11FB-4E28-9E0F-48280C730BCC}" srcOrd="0" destOrd="0" presId="urn:microsoft.com/office/officeart/2016/7/layout/BasicLinearProcessNumbered"/>
    <dgm:cxn modelId="{C1245612-8CE7-4BDD-954C-145D411F6EC3}" type="presParOf" srcId="{0B41D974-BF33-4195-83FA-C501305A06DD}" destId="{947A8927-CB39-41E4-8717-91EA975096C9}" srcOrd="1" destOrd="0" presId="urn:microsoft.com/office/officeart/2016/7/layout/BasicLinearProcessNumbered"/>
    <dgm:cxn modelId="{B1F62637-7778-41CA-A33F-0DC45A634093}" type="presParOf" srcId="{0B41D974-BF33-4195-83FA-C501305A06DD}" destId="{3B48B8BC-1E2E-4A4D-8BFB-CBE7BDB046A6}" srcOrd="2" destOrd="0" presId="urn:microsoft.com/office/officeart/2016/7/layout/BasicLinearProcessNumbered"/>
    <dgm:cxn modelId="{A5A510AA-6DDE-440C-A3CE-7931270CE674}" type="presParOf" srcId="{0B41D974-BF33-4195-83FA-C501305A06DD}" destId="{F9C5D76E-EEB8-4E7C-BFD9-E5AA8F64326E}" srcOrd="3" destOrd="0" presId="urn:microsoft.com/office/officeart/2016/7/layout/BasicLinearProcessNumbered"/>
    <dgm:cxn modelId="{B266046A-3C94-4352-87AB-0A97607B264C}" type="presParOf" srcId="{A2369046-1573-437F-BCFC-0F12461C80D6}" destId="{BF8D221A-8FAD-4C80-8201-770F12E508D8}" srcOrd="3" destOrd="0" presId="urn:microsoft.com/office/officeart/2016/7/layout/BasicLinearProcessNumbered"/>
    <dgm:cxn modelId="{18FF21B7-D392-44E6-A087-6A4249481EEE}" type="presParOf" srcId="{A2369046-1573-437F-BCFC-0F12461C80D6}" destId="{CA144176-81F8-4D89-8439-D7907C1B3584}" srcOrd="4" destOrd="0" presId="urn:microsoft.com/office/officeart/2016/7/layout/BasicLinearProcessNumbered"/>
    <dgm:cxn modelId="{AD5D07FE-8A87-463D-B852-90A7CC3441F4}" type="presParOf" srcId="{CA144176-81F8-4D89-8439-D7907C1B3584}" destId="{223741D4-4BEF-45E7-B0A1-9FEA406E28F8}" srcOrd="0" destOrd="0" presId="urn:microsoft.com/office/officeart/2016/7/layout/BasicLinearProcessNumbered"/>
    <dgm:cxn modelId="{AEB7FC84-3F3A-4E68-9E32-BE08EF957119}" type="presParOf" srcId="{CA144176-81F8-4D89-8439-D7907C1B3584}" destId="{B7DC146C-80FC-4823-A429-2E0623376765}" srcOrd="1" destOrd="0" presId="urn:microsoft.com/office/officeart/2016/7/layout/BasicLinearProcessNumbered"/>
    <dgm:cxn modelId="{35F21860-1C42-4FA1-97F2-C5FD4D0E576D}" type="presParOf" srcId="{CA144176-81F8-4D89-8439-D7907C1B3584}" destId="{085616E5-90DD-4A25-BB97-96411A3FDE40}" srcOrd="2" destOrd="0" presId="urn:microsoft.com/office/officeart/2016/7/layout/BasicLinearProcessNumbered"/>
    <dgm:cxn modelId="{CF211C50-2D13-446D-BD37-4AFF8339B6FC}" type="presParOf" srcId="{CA144176-81F8-4D89-8439-D7907C1B3584}" destId="{524208D1-F74E-4A42-B0C4-CBEBB6FB88BB}" srcOrd="3" destOrd="0" presId="urn:microsoft.com/office/officeart/2016/7/layout/BasicLinearProcessNumbered"/>
    <dgm:cxn modelId="{C952C2B2-4995-4100-8F3A-38BBD8824D41}" type="presParOf" srcId="{A2369046-1573-437F-BCFC-0F12461C80D6}" destId="{CF9F317B-0D7D-4D6A-BA69-50C2644E9058}" srcOrd="5" destOrd="0" presId="urn:microsoft.com/office/officeart/2016/7/layout/BasicLinearProcessNumbered"/>
    <dgm:cxn modelId="{9E415D64-C8EE-4FFC-B46A-48CCA5A00E85}" type="presParOf" srcId="{A2369046-1573-437F-BCFC-0F12461C80D6}" destId="{EBADEB8B-7B0D-4D33-9EC3-9B37DE56CCB0}" srcOrd="6" destOrd="0" presId="urn:microsoft.com/office/officeart/2016/7/layout/BasicLinearProcessNumbered"/>
    <dgm:cxn modelId="{68A35E50-BA55-473D-BE9D-A2F653208268}" type="presParOf" srcId="{EBADEB8B-7B0D-4D33-9EC3-9B37DE56CCB0}" destId="{C97CD956-BE66-44FE-B30B-D5781EACC692}" srcOrd="0" destOrd="0" presId="urn:microsoft.com/office/officeart/2016/7/layout/BasicLinearProcessNumbered"/>
    <dgm:cxn modelId="{C03FA153-7F86-4987-B6FC-2E4669C9C961}" type="presParOf" srcId="{EBADEB8B-7B0D-4D33-9EC3-9B37DE56CCB0}" destId="{7DED8D43-C339-48A2-A048-052605CD1281}" srcOrd="1" destOrd="0" presId="urn:microsoft.com/office/officeart/2016/7/layout/BasicLinearProcessNumbered"/>
    <dgm:cxn modelId="{9A8362C5-3BE4-4B6C-976F-B843D2D15C11}" type="presParOf" srcId="{EBADEB8B-7B0D-4D33-9EC3-9B37DE56CCB0}" destId="{F06E6DE1-338B-4CA9-BB4F-5F61FFE59105}" srcOrd="2" destOrd="0" presId="urn:microsoft.com/office/officeart/2016/7/layout/BasicLinearProcessNumbered"/>
    <dgm:cxn modelId="{C9C34B41-4EFD-4924-815B-49D4509E01EE}" type="presParOf" srcId="{EBADEB8B-7B0D-4D33-9EC3-9B37DE56CCB0}" destId="{5D12FDFE-7AD5-4BFF-91DD-87A06D34660D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11310D-F827-4CB0-BFD6-D6C0F633812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8799FCF-2356-4DD4-9756-5366E4DCADE2}">
      <dgm:prSet/>
      <dgm:spPr/>
      <dgm:t>
        <a:bodyPr/>
        <a:lstStyle/>
        <a:p>
          <a:r>
            <a:rPr lang="en-US"/>
            <a:t>COME JOIN THE PARENTING LOUNGE</a:t>
          </a:r>
          <a:r>
            <a:rPr lang="en-US">
              <a:latin typeface="Century Gothic" panose="020B0502020202020204"/>
            </a:rPr>
            <a:t>!</a:t>
          </a:r>
          <a:endParaRPr lang="en-US"/>
        </a:p>
      </dgm:t>
    </dgm:pt>
    <dgm:pt modelId="{FE21DFF2-D195-40F5-AEB7-41852BD61EA0}" type="parTrans" cxnId="{6E2D70FB-9351-4D16-9CEE-8B4413B2BAF7}">
      <dgm:prSet/>
      <dgm:spPr/>
      <dgm:t>
        <a:bodyPr/>
        <a:lstStyle/>
        <a:p>
          <a:endParaRPr lang="en-US"/>
        </a:p>
      </dgm:t>
    </dgm:pt>
    <dgm:pt modelId="{A81AB781-0E6B-451F-90E3-51E2C51F2858}" type="sibTrans" cxnId="{6E2D70FB-9351-4D16-9CEE-8B4413B2BAF7}">
      <dgm:prSet/>
      <dgm:spPr/>
      <dgm:t>
        <a:bodyPr/>
        <a:lstStyle/>
        <a:p>
          <a:endParaRPr lang="en-US"/>
        </a:p>
      </dgm:t>
    </dgm:pt>
    <dgm:pt modelId="{DA08A477-2275-4670-8C38-AA10B4EF1369}" type="pres">
      <dgm:prSet presAssocID="{0911310D-F827-4CB0-BFD6-D6C0F6338127}" presName="linear" presStyleCnt="0">
        <dgm:presLayoutVars>
          <dgm:animLvl val="lvl"/>
          <dgm:resizeHandles val="exact"/>
        </dgm:presLayoutVars>
      </dgm:prSet>
      <dgm:spPr/>
    </dgm:pt>
    <dgm:pt modelId="{11A99598-FA5B-44C0-B84C-F89E06475DEE}" type="pres">
      <dgm:prSet presAssocID="{78799FCF-2356-4DD4-9756-5366E4DCADE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4229569-E17C-40C2-AE1D-85720509093A}" type="presOf" srcId="{0911310D-F827-4CB0-BFD6-D6C0F6338127}" destId="{DA08A477-2275-4670-8C38-AA10B4EF1369}" srcOrd="0" destOrd="0" presId="urn:microsoft.com/office/officeart/2005/8/layout/vList2"/>
    <dgm:cxn modelId="{437D8ADA-4404-4640-BD66-91275AD6913B}" type="presOf" srcId="{78799FCF-2356-4DD4-9756-5366E4DCADE2}" destId="{11A99598-FA5B-44C0-B84C-F89E06475DEE}" srcOrd="0" destOrd="0" presId="urn:microsoft.com/office/officeart/2005/8/layout/vList2"/>
    <dgm:cxn modelId="{6E2D70FB-9351-4D16-9CEE-8B4413B2BAF7}" srcId="{0911310D-F827-4CB0-BFD6-D6C0F6338127}" destId="{78799FCF-2356-4DD4-9756-5366E4DCADE2}" srcOrd="0" destOrd="0" parTransId="{FE21DFF2-D195-40F5-AEB7-41852BD61EA0}" sibTransId="{A81AB781-0E6B-451F-90E3-51E2C51F2858}"/>
    <dgm:cxn modelId="{3FB34D8A-4659-419D-8751-459D1D49D6E4}" type="presParOf" srcId="{DA08A477-2275-4670-8C38-AA10B4EF1369}" destId="{11A99598-FA5B-44C0-B84C-F89E06475DE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BC1CD-8886-449D-8CDD-54082A2DF9CB}">
      <dsp:nvSpPr>
        <dsp:cNvPr id="0" name=""/>
        <dsp:cNvSpPr/>
      </dsp:nvSpPr>
      <dsp:spPr>
        <a:xfrm>
          <a:off x="2819" y="0"/>
          <a:ext cx="2237149" cy="308646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417" tIns="330200" rIns="174417" bIns="3302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/>
            </a:rPr>
            <a:t>Be a consultant to get buy in from your child</a:t>
          </a:r>
          <a:endParaRPr lang="en-US" sz="1600" kern="1200" dirty="0"/>
        </a:p>
      </dsp:txBody>
      <dsp:txXfrm>
        <a:off x="2819" y="1172855"/>
        <a:ext cx="2237149" cy="1851876"/>
      </dsp:txXfrm>
    </dsp:sp>
    <dsp:sp modelId="{D2EE73F3-9893-4BFF-BEC5-F981793B752B}">
      <dsp:nvSpPr>
        <dsp:cNvPr id="0" name=""/>
        <dsp:cNvSpPr/>
      </dsp:nvSpPr>
      <dsp:spPr>
        <a:xfrm>
          <a:off x="658425" y="308646"/>
          <a:ext cx="925938" cy="92593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190" tIns="12700" rIns="72190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1</a:t>
          </a:r>
        </a:p>
      </dsp:txBody>
      <dsp:txXfrm>
        <a:off x="794025" y="444246"/>
        <a:ext cx="654738" cy="654738"/>
      </dsp:txXfrm>
    </dsp:sp>
    <dsp:sp modelId="{84F96ABF-CFD7-491C-95B4-A14132231FDB}">
      <dsp:nvSpPr>
        <dsp:cNvPr id="0" name=""/>
        <dsp:cNvSpPr/>
      </dsp:nvSpPr>
      <dsp:spPr>
        <a:xfrm>
          <a:off x="2819" y="3086389"/>
          <a:ext cx="2237149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37673F-11FB-4E28-9E0F-48280C730BCC}">
      <dsp:nvSpPr>
        <dsp:cNvPr id="0" name=""/>
        <dsp:cNvSpPr/>
      </dsp:nvSpPr>
      <dsp:spPr>
        <a:xfrm>
          <a:off x="2463684" y="0"/>
          <a:ext cx="2237149" cy="308646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417" tIns="330200" rIns="174417" bIns="3302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Century Gothic" panose="020B0502020202020204"/>
            </a:rPr>
            <a:t>Be</a:t>
          </a:r>
          <a:r>
            <a:rPr lang="en-US" sz="1600" kern="1200" dirty="0">
              <a:latin typeface="Century Gothic" panose="020B0502020202020204"/>
            </a:rPr>
            <a:t> flexible. Tools may work just for a few weeks. Encourage trial and error</a:t>
          </a:r>
        </a:p>
      </dsp:txBody>
      <dsp:txXfrm>
        <a:off x="2463684" y="1172855"/>
        <a:ext cx="2237149" cy="1851876"/>
      </dsp:txXfrm>
    </dsp:sp>
    <dsp:sp modelId="{947A8927-CB39-41E4-8717-91EA975096C9}">
      <dsp:nvSpPr>
        <dsp:cNvPr id="0" name=""/>
        <dsp:cNvSpPr/>
      </dsp:nvSpPr>
      <dsp:spPr>
        <a:xfrm>
          <a:off x="3119290" y="308646"/>
          <a:ext cx="925938" cy="92593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190" tIns="12700" rIns="72190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2</a:t>
          </a:r>
        </a:p>
      </dsp:txBody>
      <dsp:txXfrm>
        <a:off x="3254890" y="444246"/>
        <a:ext cx="654738" cy="654738"/>
      </dsp:txXfrm>
    </dsp:sp>
    <dsp:sp modelId="{3B48B8BC-1E2E-4A4D-8BFB-CBE7BDB046A6}">
      <dsp:nvSpPr>
        <dsp:cNvPr id="0" name=""/>
        <dsp:cNvSpPr/>
      </dsp:nvSpPr>
      <dsp:spPr>
        <a:xfrm>
          <a:off x="2463684" y="3086389"/>
          <a:ext cx="2237149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741D4-4BEF-45E7-B0A1-9FEA406E28F8}">
      <dsp:nvSpPr>
        <dsp:cNvPr id="0" name=""/>
        <dsp:cNvSpPr/>
      </dsp:nvSpPr>
      <dsp:spPr>
        <a:xfrm>
          <a:off x="4924548" y="0"/>
          <a:ext cx="2237149" cy="308646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417" tIns="330200" rIns="174417" bIns="3302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Century Gothic" panose="020B0502020202020204"/>
            </a:rPr>
            <a:t>Reinforce every time</a:t>
          </a:r>
          <a:r>
            <a:rPr lang="en-US" sz="1600" kern="1200" dirty="0">
              <a:latin typeface="Century Gothic" panose="020B0502020202020204"/>
            </a:rPr>
            <a:t> your child uses the toolbox</a:t>
          </a:r>
          <a:endParaRPr lang="en-US" sz="1600" kern="1200" dirty="0"/>
        </a:p>
      </dsp:txBody>
      <dsp:txXfrm>
        <a:off x="4924548" y="1172855"/>
        <a:ext cx="2237149" cy="1851876"/>
      </dsp:txXfrm>
    </dsp:sp>
    <dsp:sp modelId="{B7DC146C-80FC-4823-A429-2E0623376765}">
      <dsp:nvSpPr>
        <dsp:cNvPr id="0" name=""/>
        <dsp:cNvSpPr/>
      </dsp:nvSpPr>
      <dsp:spPr>
        <a:xfrm>
          <a:off x="5580154" y="308646"/>
          <a:ext cx="925938" cy="92593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190" tIns="12700" rIns="72190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3</a:t>
          </a:r>
        </a:p>
      </dsp:txBody>
      <dsp:txXfrm>
        <a:off x="5715754" y="444246"/>
        <a:ext cx="654738" cy="654738"/>
      </dsp:txXfrm>
    </dsp:sp>
    <dsp:sp modelId="{085616E5-90DD-4A25-BB97-96411A3FDE40}">
      <dsp:nvSpPr>
        <dsp:cNvPr id="0" name=""/>
        <dsp:cNvSpPr/>
      </dsp:nvSpPr>
      <dsp:spPr>
        <a:xfrm>
          <a:off x="4924548" y="3086389"/>
          <a:ext cx="2237149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7CD956-BE66-44FE-B30B-D5781EACC692}">
      <dsp:nvSpPr>
        <dsp:cNvPr id="0" name=""/>
        <dsp:cNvSpPr/>
      </dsp:nvSpPr>
      <dsp:spPr>
        <a:xfrm>
          <a:off x="7385413" y="0"/>
          <a:ext cx="2237149" cy="308646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417" tIns="330200" rIns="174417" bIns="3302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/>
            </a:rPr>
            <a:t>Make it fun!</a:t>
          </a:r>
          <a:endParaRPr lang="en-US" sz="1600" kern="1200" dirty="0"/>
        </a:p>
      </dsp:txBody>
      <dsp:txXfrm>
        <a:off x="7385413" y="1172855"/>
        <a:ext cx="2237149" cy="1851876"/>
      </dsp:txXfrm>
    </dsp:sp>
    <dsp:sp modelId="{7DED8D43-C339-48A2-A048-052605CD1281}">
      <dsp:nvSpPr>
        <dsp:cNvPr id="0" name=""/>
        <dsp:cNvSpPr/>
      </dsp:nvSpPr>
      <dsp:spPr>
        <a:xfrm>
          <a:off x="8041019" y="308646"/>
          <a:ext cx="925938" cy="92593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190" tIns="12700" rIns="72190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4</a:t>
          </a:r>
        </a:p>
      </dsp:txBody>
      <dsp:txXfrm>
        <a:off x="8176619" y="444246"/>
        <a:ext cx="654738" cy="654738"/>
      </dsp:txXfrm>
    </dsp:sp>
    <dsp:sp modelId="{F06E6DE1-338B-4CA9-BB4F-5F61FFE59105}">
      <dsp:nvSpPr>
        <dsp:cNvPr id="0" name=""/>
        <dsp:cNvSpPr/>
      </dsp:nvSpPr>
      <dsp:spPr>
        <a:xfrm>
          <a:off x="7385413" y="3086389"/>
          <a:ext cx="2237149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99598-FA5B-44C0-B84C-F89E06475DEE}">
      <dsp:nvSpPr>
        <dsp:cNvPr id="0" name=""/>
        <dsp:cNvSpPr/>
      </dsp:nvSpPr>
      <dsp:spPr>
        <a:xfrm>
          <a:off x="0" y="18119"/>
          <a:ext cx="6261178" cy="12331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COME JOIN THE PARENTING LOUNGE</a:t>
          </a:r>
          <a:r>
            <a:rPr lang="en-US" sz="3100" kern="1200">
              <a:latin typeface="Century Gothic" panose="020B0502020202020204"/>
            </a:rPr>
            <a:t>!</a:t>
          </a:r>
          <a:endParaRPr lang="en-US" sz="3100" kern="1200"/>
        </a:p>
      </dsp:txBody>
      <dsp:txXfrm>
        <a:off x="60199" y="78318"/>
        <a:ext cx="6140780" cy="1112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FCEC9-3FA6-4635-8D2C-D6B4C676F511}" type="datetimeFigureOut">
              <a:rPr lang="en-US"/>
              <a:t>4/22/2021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ED2B3-6622-4AA9-AF22-4733B6CFB01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7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2EBFF-A8E9-49BB-B08C-056F00FA2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06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E9462EF3-3C4F-43EE-ACEE-D4B806740EA3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43B39-165A-4B68-AA5C-581F5336313C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8C57-33F9-4259-AC4F-0E3F5BEC9B94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772B-8FA2-401F-A0A1-A59855EDBC3E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5BDE-5A90-4611-82E9-0FC5746D30C5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A17D-0BEA-4E76-A7FC-F7C188BC48D1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C7D-18CA-4236-82B9-D75EB1D66EAE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1EB-FB46-47B4-B604-41195FAE5148}" type="datetimeFigureOut">
              <a:rPr lang="es-ES" smtClean="0"/>
              <a:pPr/>
              <a:t>22/04/2021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2254-7A97-46F3-AB19-08C9C614D66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6260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1EB-FB46-47B4-B604-41195FAE5148}" type="datetimeFigureOut">
              <a:rPr lang="es-ES" smtClean="0"/>
              <a:pPr/>
              <a:t>22/04/2021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2254-7A97-46F3-AB19-08C9C614D66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772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1EB-FB46-47B4-B604-41195FAE5148}" type="datetimeFigureOut">
              <a:rPr lang="es-ES" smtClean="0"/>
              <a:pPr/>
              <a:t>22/04/2021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2254-7A97-46F3-AB19-08C9C614D66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477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1EB-FB46-47B4-B604-41195FAE5148}" type="datetimeFigureOut">
              <a:rPr lang="es-ES" smtClean="0"/>
              <a:pPr/>
              <a:t>22/04/2021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2254-7A97-46F3-AB19-08C9C614D66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173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1EB-FB46-47B4-B604-41195FAE5148}" type="datetimeFigureOut">
              <a:rPr lang="es-ES" smtClean="0"/>
              <a:pPr/>
              <a:t>22/04/2021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2254-7A97-46F3-AB19-08C9C614D66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4867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1EB-FB46-47B4-B604-41195FAE5148}" type="datetimeFigureOut">
              <a:rPr lang="es-ES" smtClean="0"/>
              <a:pPr/>
              <a:t>22/04/2021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2254-7A97-46F3-AB19-08C9C614D66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635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1EB-FB46-47B4-B604-41195FAE5148}" type="datetimeFigureOut">
              <a:rPr lang="es-ES" smtClean="0"/>
              <a:pPr/>
              <a:t>22/04/2021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2254-7A97-46F3-AB19-08C9C614D66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9633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457200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1EB-FB46-47B4-B604-41195FAE5148}" type="datetimeFigureOut">
              <a:rPr lang="es-ES" smtClean="0"/>
              <a:pPr/>
              <a:t>22/04/2021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2254-7A97-46F3-AB19-08C9C614D66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6177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1EB-FB46-47B4-B604-41195FAE5148}" type="datetimeFigureOut">
              <a:rPr lang="es-ES" smtClean="0"/>
              <a:pPr/>
              <a:t>22/04/2021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2254-7A97-46F3-AB19-08C9C614D66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312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63" r:id="rId3"/>
    <p:sldLayoutId id="2147483675" r:id="rId4"/>
    <p:sldLayoutId id="2147483665" r:id="rId5"/>
    <p:sldLayoutId id="2147483666" r:id="rId6"/>
    <p:sldLayoutId id="2147483673" r:id="rId7"/>
    <p:sldLayoutId id="2147483672" r:id="rId8"/>
    <p:sldLayoutId id="2147483677" r:id="rId9"/>
    <p:sldLayoutId id="2147483678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786BE5-D2A3-4BF0-8B30-D7403E61B3DC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404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D31EB-FB46-47B4-B604-41195FAE5148}" type="datetimeFigureOut">
              <a:rPr lang="es-ES" smtClean="0"/>
              <a:pPr/>
              <a:t>22/04/2021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C2254-7A97-46F3-AB19-08C9C614D66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348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4">
              <a:lumMod val="60000"/>
              <a:lumOff val="4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7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7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7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7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inistry-to-children.com/toolbox-object-lesson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familyconsultationservice@wbfn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hyperlink" Target="http://www.wbfn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5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330E52F-CDDA-4F0A-A043-B84FD609A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66" name="Rectangle 6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9532" y="1695576"/>
            <a:ext cx="8652938" cy="28571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400"/>
              <a:t>BUILDING YOUR PARENTING TOOLBOX</a:t>
            </a:r>
          </a:p>
        </p:txBody>
      </p:sp>
      <p:sp>
        <p:nvSpPr>
          <p:cNvPr id="67" name="Rectangle 6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AA86BB-12C5-4A39-B33F-CB06C3AE95B2}"/>
              </a:ext>
            </a:extLst>
          </p:cNvPr>
          <p:cNvSpPr txBox="1"/>
          <p:nvPr/>
        </p:nvSpPr>
        <p:spPr>
          <a:xfrm>
            <a:off x="2020229" y="4371278"/>
            <a:ext cx="812366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SESSION 4: Assembling the toolbox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5AAB2B-5D8D-49B1-BFAC-1E304D1B2751}"/>
              </a:ext>
            </a:extLst>
          </p:cNvPr>
          <p:cNvSpPr txBox="1"/>
          <p:nvPr/>
        </p:nvSpPr>
        <p:spPr>
          <a:xfrm>
            <a:off x="9564832" y="622242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Diana Mayer, LCMFT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8682CCCE-534D-4FC6-BF2B-9BEA2F2BB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C664B74-EEBB-416C-9D86-AE1FECC02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2000483-C30E-42A1-8569-E1DE1F55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A5ACD7E0-6D9A-4803-8B9B-D4602DC48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238E92D-87E7-4B27-AD36-0E133005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713412" y="402165"/>
            <a:ext cx="6055253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6D0B958C-B82E-4F4B-945B-6B038D655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229377" y="2801721"/>
            <a:ext cx="6053670" cy="1254558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E18F3B2A-BB9B-4FB6-B8A5-2A8E5DB93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04A8B1-7C0A-437C-8C44-336F522F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FOR </a:t>
            </a:r>
            <a:br>
              <a:rPr lang="en-US">
                <a:solidFill>
                  <a:srgbClr val="EBEBEB"/>
                </a:solidFill>
              </a:rPr>
            </a:br>
            <a:r>
              <a:rPr lang="en-US">
                <a:solidFill>
                  <a:srgbClr val="EBEBEB"/>
                </a:solidFill>
              </a:rPr>
              <a:t>SELF-CARE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4164AEF-861B-41D1-9ED5-B81051DA7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8" name="TextBox 3">
            <a:extLst>
              <a:ext uri="{FF2B5EF4-FFF2-40B4-BE49-F238E27FC236}">
                <a16:creationId xmlns:a16="http://schemas.microsoft.com/office/drawing/2014/main" id="{3C022F02-C0FC-4B24-B3A4-C2299ADA9F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6067164"/>
              </p:ext>
            </p:extLst>
          </p:nvPr>
        </p:nvGraphicFramePr>
        <p:xfrm>
          <a:off x="5138543" y="1235501"/>
          <a:ext cx="6261178" cy="1269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99E8C0E-4721-4242-A026-7674CAE57CFA}"/>
              </a:ext>
            </a:extLst>
          </p:cNvPr>
          <p:cNvSpPr txBox="1"/>
          <p:nvPr/>
        </p:nvSpPr>
        <p:spPr>
          <a:xfrm>
            <a:off x="5452715" y="2841470"/>
            <a:ext cx="5373028" cy="313932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Wingdings"/>
              <a:buChar char="Ø"/>
            </a:pPr>
            <a:endParaRPr lang="en-US" sz="2000" dirty="0">
              <a:ea typeface="+mn-lt"/>
              <a:cs typeface="+mn-lt"/>
            </a:endParaRPr>
          </a:p>
          <a:p>
            <a:pPr marL="742950" lvl="1" indent="-285750">
              <a:buFont typeface="Wingdings"/>
              <a:buChar char="Ø"/>
            </a:pPr>
            <a:r>
              <a:rPr lang="en-US" sz="2000">
                <a:ea typeface="+mn-lt"/>
                <a:cs typeface="+mn-lt"/>
              </a:rPr>
              <a:t>Confidential</a:t>
            </a:r>
            <a:endParaRPr lang="en-US" sz="2000"/>
          </a:p>
          <a:p>
            <a:pPr marL="742950" lvl="1" indent="-285750">
              <a:buFont typeface="Wingdings"/>
              <a:buChar char="Ø"/>
            </a:pPr>
            <a:r>
              <a:rPr lang="en-US" sz="2000">
                <a:ea typeface="+mn-lt"/>
                <a:cs typeface="+mn-lt"/>
              </a:rPr>
              <a:t>Conversational</a:t>
            </a:r>
          </a:p>
          <a:p>
            <a:pPr marL="742950" lvl="1" indent="-285750">
              <a:buFont typeface="Wingdings"/>
              <a:buChar char="Ø"/>
            </a:pPr>
            <a:r>
              <a:rPr lang="en-US" sz="2000">
                <a:ea typeface="+mn-lt"/>
                <a:cs typeface="+mn-lt"/>
              </a:rPr>
              <a:t>Interactive</a:t>
            </a:r>
          </a:p>
          <a:p>
            <a:pPr marL="742950" lvl="1" indent="-285750">
              <a:buFont typeface="Wingdings"/>
              <a:buChar char="Ø"/>
            </a:pPr>
            <a:r>
              <a:rPr lang="en-US" sz="2000">
                <a:ea typeface="+mn-lt"/>
                <a:cs typeface="+mn-lt"/>
              </a:rPr>
              <a:t>Learn from one another</a:t>
            </a:r>
          </a:p>
          <a:p>
            <a:pPr marL="742950" lvl="1" indent="-285750">
              <a:buFont typeface="Wingdings"/>
              <a:buChar char="Ø"/>
            </a:pPr>
            <a:r>
              <a:rPr lang="en-US" sz="2000" u="sng">
                <a:ea typeface="+mn-lt"/>
                <a:cs typeface="+mn-lt"/>
              </a:rPr>
              <a:t>Provide </a:t>
            </a:r>
            <a:r>
              <a:rPr lang="en-US" sz="2000">
                <a:ea typeface="+mn-lt"/>
                <a:cs typeface="+mn-lt"/>
              </a:rPr>
              <a:t>and </a:t>
            </a:r>
            <a:r>
              <a:rPr lang="en-US" sz="2000" u="sng">
                <a:ea typeface="+mn-lt"/>
                <a:cs typeface="+mn-lt"/>
              </a:rPr>
              <a:t>receive </a:t>
            </a:r>
            <a:r>
              <a:rPr lang="en-US" sz="2000">
                <a:ea typeface="+mn-lt"/>
                <a:cs typeface="+mn-lt"/>
              </a:rPr>
              <a:t>validation, support and guidance</a:t>
            </a:r>
          </a:p>
          <a:p>
            <a:pPr marL="742950" lvl="1" indent="-285750">
              <a:buFont typeface="Wingdings"/>
              <a:buChar char="Ø"/>
            </a:pPr>
            <a:r>
              <a:rPr lang="en-US" sz="2000"/>
              <a:t>A space to build community</a:t>
            </a:r>
            <a:endParaRPr lang="en-US" sz="2000" dirty="0"/>
          </a:p>
          <a:p>
            <a:pPr marL="742950" lvl="1" indent="-285750">
              <a:buFont typeface="Wingdings"/>
              <a:buChar char="Ø"/>
            </a:pPr>
            <a:r>
              <a:rPr lang="en-US" sz="2000"/>
              <a:t>Small group. Pre-register!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263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70CB83-18B1-4824-B4E3-DAF12D88A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Session 1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20F537-DD28-4FA6-BAA7-C6B1F6ABF2F6}"/>
              </a:ext>
            </a:extLst>
          </p:cNvPr>
          <p:cNvSpPr/>
          <p:nvPr/>
        </p:nvSpPr>
        <p:spPr>
          <a:xfrm>
            <a:off x="4441925" y="3244334"/>
            <a:ext cx="3308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Regional Champions Onboarding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D038F0-08DB-451F-AFFE-2AD07F31ED62}"/>
              </a:ext>
            </a:extLst>
          </p:cNvPr>
          <p:cNvSpPr txBox="1"/>
          <p:nvPr/>
        </p:nvSpPr>
        <p:spPr>
          <a:xfrm>
            <a:off x="2293465" y="3693530"/>
            <a:ext cx="989853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Contact 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Family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Consultation Service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  <a:hlinkClick r:id="rId3"/>
              </a:rPr>
              <a:t>familyconsultationservice@wbfn.org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+1-202-458-5550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www.wbfn.org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4C0640-DF5D-4246-8954-7429A23E3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472670"/>
            <a:ext cx="10024534" cy="2837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B0742D-0138-44C7-A745-0E13946AC00F}"/>
              </a:ext>
            </a:extLst>
          </p:cNvPr>
          <p:cNvSpPr txBox="1"/>
          <p:nvPr/>
        </p:nvSpPr>
        <p:spPr>
          <a:xfrm>
            <a:off x="4255659" y="2609026"/>
            <a:ext cx="7646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Welcome  -  Support  -  Advocate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FE4073FF-B891-4166-9ADB-119AE4E61B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42" y="6267236"/>
            <a:ext cx="1747303" cy="5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1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3F80DC17-99D1-4C37-9985-3297E053C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0" name="Rectangle 93">
              <a:extLst>
                <a:ext uri="{FF2B5EF4-FFF2-40B4-BE49-F238E27FC236}">
                  <a16:creationId xmlns:a16="http://schemas.microsoft.com/office/drawing/2014/main" id="{308344AF-6E72-42A9-BF61-B3D1DE05E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032FD81F-F1CE-40AF-87EA-52F0A29AC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5BC6CEA1-1B37-4177-B194-1F10E9BC3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EEC9221-9AAF-4F97-BF61-C72FA1AAB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Freeform 5">
              <a:extLst>
                <a:ext uri="{FF2B5EF4-FFF2-40B4-BE49-F238E27FC236}">
                  <a16:creationId xmlns:a16="http://schemas.microsoft.com/office/drawing/2014/main" id="{5C092A67-DBE9-4A6B-8E33-87049C123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A963AD03-9796-43D5-BDE3-E25CE5D6C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" name="Freeform 5">
            <a:extLst>
              <a:ext uri="{FF2B5EF4-FFF2-40B4-BE49-F238E27FC236}">
                <a16:creationId xmlns:a16="http://schemas.microsoft.com/office/drawing/2014/main" id="{3525956A-788A-4EA1-8634-5C45B1892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04" name="Freeform 5">
            <a:extLst>
              <a:ext uri="{FF2B5EF4-FFF2-40B4-BE49-F238E27FC236}">
                <a16:creationId xmlns:a16="http://schemas.microsoft.com/office/drawing/2014/main" id="{77D95C09-BE39-4536-90C1-E1CD6B07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06" name="Freeform 5">
            <a:extLst>
              <a:ext uri="{FF2B5EF4-FFF2-40B4-BE49-F238E27FC236}">
                <a16:creationId xmlns:a16="http://schemas.microsoft.com/office/drawing/2014/main" id="{63735F1F-E6C3-4BC4-86A0-64EC5D8F0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CA07B6-7319-4344-BEC5-F44FC29B3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BUILDING THE TOOLBOX</a:t>
            </a:r>
            <a:endParaRPr lang="en-US"/>
          </a:p>
        </p:txBody>
      </p:sp>
      <p:pic>
        <p:nvPicPr>
          <p:cNvPr id="7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B555F95-1F79-4A68-93D1-3391FC35A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5" r="-1" b="-1"/>
          <a:stretch/>
        </p:blipFill>
        <p:spPr>
          <a:xfrm rot="5400000">
            <a:off x="5902288" y="851961"/>
            <a:ext cx="3021135" cy="2626614"/>
          </a:xfrm>
          <a:prstGeom prst="roundRect">
            <a:avLst>
              <a:gd name="adj" fmla="val 1858"/>
            </a:avLst>
          </a:prstGeom>
          <a:ln w="28575">
            <a:solidFill>
              <a:srgbClr val="C00000"/>
            </a:solidFill>
          </a:ln>
          <a:effectLst/>
        </p:spPr>
      </p:pic>
      <p:pic>
        <p:nvPicPr>
          <p:cNvPr id="5" name="Picture 5" descr="A picture containing text, box, indoor, square&#10;&#10;Description automatically generated">
            <a:extLst>
              <a:ext uri="{FF2B5EF4-FFF2-40B4-BE49-F238E27FC236}">
                <a16:creationId xmlns:a16="http://schemas.microsoft.com/office/drawing/2014/main" id="{1055E85E-4E9A-4D33-82AD-0144A6095DA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14909" r="18982" b="-5"/>
          <a:stretch/>
        </p:blipFill>
        <p:spPr>
          <a:xfrm rot="10800000">
            <a:off x="8911423" y="648177"/>
            <a:ext cx="2673077" cy="3017187"/>
          </a:xfrm>
          <a:prstGeom prst="roundRect">
            <a:avLst>
              <a:gd name="adj" fmla="val 1858"/>
            </a:avLst>
          </a:prstGeom>
          <a:ln w="28575">
            <a:solidFill>
              <a:srgbClr val="C00000"/>
            </a:solidFill>
          </a:ln>
          <a:effectLst/>
        </p:spPr>
      </p:pic>
      <p:pic>
        <p:nvPicPr>
          <p:cNvPr id="8" name="Picture 8" descr="A picture containing text, indoor, wall, several&#10;&#10;Description automatically generated">
            <a:extLst>
              <a:ext uri="{FF2B5EF4-FFF2-40B4-BE49-F238E27FC236}">
                <a16:creationId xmlns:a16="http://schemas.microsoft.com/office/drawing/2014/main" id="{1B9988CA-80A7-40F5-8A0D-3EDDC71435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96" r="19035" b="-5"/>
          <a:stretch/>
        </p:blipFill>
        <p:spPr>
          <a:xfrm>
            <a:off x="3264588" y="665377"/>
            <a:ext cx="2626614" cy="3018367"/>
          </a:xfrm>
          <a:prstGeom prst="roundRect">
            <a:avLst>
              <a:gd name="adj" fmla="val 1858"/>
            </a:avLst>
          </a:prstGeom>
          <a:ln w="28575">
            <a:solidFill>
              <a:srgbClr val="C00000"/>
            </a:solidFill>
          </a:ln>
          <a:effectLst/>
        </p:spPr>
      </p:pic>
      <p:pic>
        <p:nvPicPr>
          <p:cNvPr id="9" name="Picture 9" descr="A picture containing text, table, indoor, floor&#10;&#10;Description automatically generated">
            <a:extLst>
              <a:ext uri="{FF2B5EF4-FFF2-40B4-BE49-F238E27FC236}">
                <a16:creationId xmlns:a16="http://schemas.microsoft.com/office/drawing/2014/main" id="{E3B9D612-6FE2-4038-BC2A-8DADC8FDEB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09" r="23728" b="2"/>
          <a:stretch/>
        </p:blipFill>
        <p:spPr>
          <a:xfrm>
            <a:off x="339310" y="665963"/>
            <a:ext cx="2710248" cy="3035781"/>
          </a:xfrm>
          <a:prstGeom prst="roundRect">
            <a:avLst>
              <a:gd name="adj" fmla="val 1858"/>
            </a:avLst>
          </a:prstGeom>
          <a:ln w="28575">
            <a:solidFill>
              <a:srgbClr val="C00000"/>
            </a:solidFill>
          </a:ln>
          <a:effectLst/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BBC818E7-F4C5-46A9-8ADC-EDB1DF3AE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1492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16FF-247A-4B64-9008-DC196E663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IMPORTANT TIPS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32A1DA0A-D1B5-4930-8093-EC9B6A8902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6562826"/>
              </p:ext>
            </p:extLst>
          </p:nvPr>
        </p:nvGraphicFramePr>
        <p:xfrm>
          <a:off x="1286934" y="2925232"/>
          <a:ext cx="9625383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358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Icon&#10;&#10;Description automatically generated">
            <a:extLst>
              <a:ext uri="{FF2B5EF4-FFF2-40B4-BE49-F238E27FC236}">
                <a16:creationId xmlns:a16="http://schemas.microsoft.com/office/drawing/2014/main" id="{07BC5FA1-A58A-4F99-8AFC-BB942381B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498" y="4547838"/>
            <a:ext cx="1265665" cy="1293543"/>
          </a:xfrm>
          <a:prstGeom prst="rect">
            <a:avLst/>
          </a:prstGeom>
        </p:spPr>
      </p:pic>
      <p:pic>
        <p:nvPicPr>
          <p:cNvPr id="10" name="Picture 10" descr="Icon&#10;&#10;Description automatically generated">
            <a:extLst>
              <a:ext uri="{FF2B5EF4-FFF2-40B4-BE49-F238E27FC236}">
                <a16:creationId xmlns:a16="http://schemas.microsoft.com/office/drawing/2014/main" id="{ECF90B95-9C0E-4B49-8D9C-6E2655155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863" y="2529461"/>
            <a:ext cx="1590908" cy="1055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FF6C55-35AE-4EA4-BA79-317227F13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PARENTING TEAM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167694-588B-485D-AB59-2A1AC4E5DF9B}"/>
              </a:ext>
            </a:extLst>
          </p:cNvPr>
          <p:cNvSpPr txBox="1"/>
          <p:nvPr/>
        </p:nvSpPr>
        <p:spPr>
          <a:xfrm>
            <a:off x="2020229" y="2837985"/>
            <a:ext cx="541949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OPEN COMMUNICATION WITH YOUR PARTNER:</a:t>
            </a:r>
          </a:p>
          <a:p>
            <a:endParaRPr lang="en-US" dirty="0"/>
          </a:p>
          <a:p>
            <a:pPr marL="285750" indent="-285750">
              <a:buFont typeface="Wingdings"/>
              <a:buChar char="Ø"/>
            </a:pPr>
            <a:r>
              <a:rPr lang="en-US"/>
              <a:t>What attributes do you want to be able to use to describe your children in 20-years?</a:t>
            </a:r>
          </a:p>
          <a:p>
            <a:pPr marL="285750" indent="-285750">
              <a:buFont typeface="Wingdings"/>
              <a:buChar char="Ø"/>
            </a:pPr>
            <a:r>
              <a:rPr lang="en-US"/>
              <a:t>How would you know your parenting was succesfull?</a:t>
            </a:r>
            <a:endParaRPr lang="en-US" dirty="0"/>
          </a:p>
          <a:p>
            <a:pPr marL="285750" indent="-285750">
              <a:buFont typeface="Wingdings"/>
              <a:buChar char="Ø"/>
            </a:pPr>
            <a:r>
              <a:rPr lang="en-US"/>
              <a:t>What activities from today, will lead to your vision of success?</a:t>
            </a:r>
            <a:endParaRPr lang="en-US" dirty="0"/>
          </a:p>
          <a:p>
            <a:pPr marL="285750" indent="-285750">
              <a:buFont typeface="Wingdings"/>
              <a:buChar char="Ø"/>
            </a:pPr>
            <a:r>
              <a:rPr lang="en-US" dirty="0"/>
              <a:t>What are current issues, that if resolved, would </a:t>
            </a:r>
            <a:r>
              <a:rPr lang="en-US"/>
              <a:t>make daily life easier?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CC9F0FA-869B-4DFA-807D-698CB43D1E07}"/>
              </a:ext>
            </a:extLst>
          </p:cNvPr>
          <p:cNvSpPr/>
          <p:nvPr/>
        </p:nvSpPr>
        <p:spPr>
          <a:xfrm>
            <a:off x="7851620" y="4078792"/>
            <a:ext cx="1867827" cy="1812071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BC11-255C-4FD2-AE77-12D639FBE99D}"/>
              </a:ext>
            </a:extLst>
          </p:cNvPr>
          <p:cNvSpPr txBox="1"/>
          <p:nvPr/>
        </p:nvSpPr>
        <p:spPr>
          <a:xfrm>
            <a:off x="7937346" y="4657029"/>
            <a:ext cx="1786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MAKE TODAY MANAGEABLE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FC32573-5180-404F-B3B2-04C94CD53A14}"/>
              </a:ext>
            </a:extLst>
          </p:cNvPr>
          <p:cNvSpPr/>
          <p:nvPr/>
        </p:nvSpPr>
        <p:spPr>
          <a:xfrm>
            <a:off x="8464937" y="2898620"/>
            <a:ext cx="1867827" cy="18120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C9F1C6-3163-4FA9-BA38-1CFCDBECCD0F}"/>
              </a:ext>
            </a:extLst>
          </p:cNvPr>
          <p:cNvSpPr txBox="1"/>
          <p:nvPr/>
        </p:nvSpPr>
        <p:spPr>
          <a:xfrm>
            <a:off x="8640105" y="3668521"/>
            <a:ext cx="15165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977155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61">
            <a:extLst>
              <a:ext uri="{FF2B5EF4-FFF2-40B4-BE49-F238E27FC236}">
                <a16:creationId xmlns:a16="http://schemas.microsoft.com/office/drawing/2014/main" id="{A6488523-7E91-4E0A-A823-E422305C6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CC377D1-BBFE-482E-A277-A12151431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5F4EFA1-472A-467D-8EE8-84159E2BA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0D1CFAC-4501-46C4-9BED-DD437D8E1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926AEC2-B110-4C38-92BC-ECA2BB20D8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730CE522-F13C-4F18-92E0-E2707886E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0" name="Rectangle 68">
            <a:extLst>
              <a:ext uri="{FF2B5EF4-FFF2-40B4-BE49-F238E27FC236}">
                <a16:creationId xmlns:a16="http://schemas.microsoft.com/office/drawing/2014/main" id="{B326822E-08D4-482A-94DC-6CCAC22B4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B10EA5-A6E1-4B9F-B855-67BEDF93B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834467"/>
            <a:ext cx="8825658" cy="586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FOR EMOTIONAL REGULATION AND LANGUAGE</a:t>
            </a:r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3694830C-D94A-4C68-A47E-7167BC7DA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7" r="-3" b="1496"/>
          <a:stretch/>
        </p:blipFill>
        <p:spPr>
          <a:xfrm>
            <a:off x="1154954" y="1143006"/>
            <a:ext cx="2834640" cy="3429000"/>
          </a:xfrm>
          <a:prstGeom prst="roundRect">
            <a:avLst>
              <a:gd name="adj" fmla="val 1858"/>
            </a:avLst>
          </a:prstGeom>
          <a:ln w="28575">
            <a:solidFill>
              <a:srgbClr val="C00000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FD818D-D975-4D25-AF37-762BA4AF93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7" r="3719" b="2"/>
          <a:stretch/>
        </p:blipFill>
        <p:spPr>
          <a:xfrm rot="5400000">
            <a:off x="3958358" y="1449479"/>
            <a:ext cx="3429000" cy="2834640"/>
          </a:xfrm>
          <a:prstGeom prst="roundRect">
            <a:avLst>
              <a:gd name="adj" fmla="val 1858"/>
            </a:avLst>
          </a:prstGeom>
          <a:ln w="28575">
            <a:solidFill>
              <a:srgbClr val="C00000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576B2A8-3A50-48D4-BB56-3ECA42ECD8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60"/>
          <a:stretch/>
        </p:blipFill>
        <p:spPr>
          <a:xfrm>
            <a:off x="7393294" y="1152299"/>
            <a:ext cx="2834640" cy="3429000"/>
          </a:xfrm>
          <a:prstGeom prst="roundRect">
            <a:avLst>
              <a:gd name="adj" fmla="val 1858"/>
            </a:avLst>
          </a:prstGeom>
          <a:ln w="28575">
            <a:solidFill>
              <a:srgbClr val="C00000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044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A0C16-BFA3-40A8-8775-C779453BD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 BREATHING</a:t>
            </a:r>
            <a:endParaRPr lang="en-US"/>
          </a:p>
        </p:txBody>
      </p:sp>
      <p:pic>
        <p:nvPicPr>
          <p:cNvPr id="3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9A8DD257-492B-4163-80E2-50C8BDD47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425" y="2816380"/>
            <a:ext cx="1947515" cy="201511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Picture 7" descr="A picture containing grass, outdoor, tree, person&#10;&#10;Description automatically generated">
            <a:extLst>
              <a:ext uri="{FF2B5EF4-FFF2-40B4-BE49-F238E27FC236}">
                <a16:creationId xmlns:a16="http://schemas.microsoft.com/office/drawing/2014/main" id="{00C877C0-4E24-490C-8CFB-2B25AF875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146" y="2815683"/>
            <a:ext cx="1533293" cy="204439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Picture 5" descr="A picture containing person, outdoor, sky, holding&#10;&#10;Description automatically generated">
            <a:extLst>
              <a:ext uri="{FF2B5EF4-FFF2-40B4-BE49-F238E27FC236}">
                <a16:creationId xmlns:a16="http://schemas.microsoft.com/office/drawing/2014/main" id="{6882F65D-AFA8-4869-97C3-CB9FF47413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46" r="16548" b="2"/>
          <a:stretch/>
        </p:blipFill>
        <p:spPr>
          <a:xfrm>
            <a:off x="9456933" y="2813704"/>
            <a:ext cx="1943415" cy="205008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F8F9B1C-759D-44F8-A80B-52C8A50A4D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560" r="-3" b="19306"/>
          <a:stretch/>
        </p:blipFill>
        <p:spPr>
          <a:xfrm>
            <a:off x="2756909" y="2828684"/>
            <a:ext cx="1915535" cy="201291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1" name="Picture 4" descr="A picture containing bubble, object&#10;&#10;Description automatically generated">
            <a:extLst>
              <a:ext uri="{FF2B5EF4-FFF2-40B4-BE49-F238E27FC236}">
                <a16:creationId xmlns:a16="http://schemas.microsoft.com/office/drawing/2014/main" id="{1B64D82C-5EB2-4FEC-87EF-5F1C645DE3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29" r="22422" b="2"/>
          <a:stretch/>
        </p:blipFill>
        <p:spPr>
          <a:xfrm>
            <a:off x="506842" y="2816857"/>
            <a:ext cx="1922290" cy="203888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6286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F0B0C38-1259-4AEC-B522-265C67B7E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920FA7-F746-4E88-8DF5-E0F327F87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928A430-0B4B-469C-A5BF-259B1B882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14068A5-EB61-44D9-8AEE-2053AB6DC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A83CADC-6A30-4966-97A2-7890A1BAEB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E8B22A6D-1F5E-4819-9D42-B2DB82B6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9A1B461-788F-4C1B-B9FD-002300488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FCAAD-24F1-44E0-A309-60FA9B43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9453911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FOR DISCIPLINE</a:t>
            </a:r>
            <a:endParaRPr lang="en-US"/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7DBC5744-4774-4E02-9FCA-AE548519E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848" y="730726"/>
            <a:ext cx="2709139" cy="3506977"/>
          </a:xfrm>
          <a:prstGeom prst="roundRect">
            <a:avLst>
              <a:gd name="adj" fmla="val 1858"/>
            </a:avLst>
          </a:prstGeom>
          <a:ln w="28575">
            <a:solidFill>
              <a:srgbClr val="C00000"/>
            </a:solidFill>
          </a:ln>
          <a:effectLst/>
        </p:spPr>
      </p:pic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D087EACF-43DA-4774-BD64-4D1C65E58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570" y="1814993"/>
            <a:ext cx="4602658" cy="2416395"/>
          </a:xfrm>
          <a:prstGeom prst="roundRect">
            <a:avLst>
              <a:gd name="adj" fmla="val 1858"/>
            </a:avLst>
          </a:prstGeom>
          <a:ln w="28575">
            <a:solidFill>
              <a:srgbClr val="C00000"/>
            </a:solidFill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F4989A-FD29-4A62-B289-BB3DA011D995}"/>
              </a:ext>
            </a:extLst>
          </p:cNvPr>
          <p:cNvSpPr txBox="1"/>
          <p:nvPr/>
        </p:nvSpPr>
        <p:spPr>
          <a:xfrm>
            <a:off x="4770864" y="728546"/>
            <a:ext cx="4638906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4638906"/>
                      <a:gd name="connsiteY0" fmla="*/ 0 h 830997"/>
                      <a:gd name="connsiteX1" fmla="*/ 487085 w 4638906"/>
                      <a:gd name="connsiteY1" fmla="*/ 0 h 830997"/>
                      <a:gd name="connsiteX2" fmla="*/ 1066948 w 4638906"/>
                      <a:gd name="connsiteY2" fmla="*/ 0 h 830997"/>
                      <a:gd name="connsiteX3" fmla="*/ 1646812 w 4638906"/>
                      <a:gd name="connsiteY3" fmla="*/ 0 h 830997"/>
                      <a:gd name="connsiteX4" fmla="*/ 2087508 w 4638906"/>
                      <a:gd name="connsiteY4" fmla="*/ 0 h 830997"/>
                      <a:gd name="connsiteX5" fmla="*/ 2667371 w 4638906"/>
                      <a:gd name="connsiteY5" fmla="*/ 0 h 830997"/>
                      <a:gd name="connsiteX6" fmla="*/ 3154456 w 4638906"/>
                      <a:gd name="connsiteY6" fmla="*/ 0 h 830997"/>
                      <a:gd name="connsiteX7" fmla="*/ 3641541 w 4638906"/>
                      <a:gd name="connsiteY7" fmla="*/ 0 h 830997"/>
                      <a:gd name="connsiteX8" fmla="*/ 4638906 w 4638906"/>
                      <a:gd name="connsiteY8" fmla="*/ 0 h 830997"/>
                      <a:gd name="connsiteX9" fmla="*/ 4638906 w 4638906"/>
                      <a:gd name="connsiteY9" fmla="*/ 390569 h 830997"/>
                      <a:gd name="connsiteX10" fmla="*/ 4638906 w 4638906"/>
                      <a:gd name="connsiteY10" fmla="*/ 830997 h 830997"/>
                      <a:gd name="connsiteX11" fmla="*/ 4198210 w 4638906"/>
                      <a:gd name="connsiteY11" fmla="*/ 830997 h 830997"/>
                      <a:gd name="connsiteX12" fmla="*/ 3664736 w 4638906"/>
                      <a:gd name="connsiteY12" fmla="*/ 830997 h 830997"/>
                      <a:gd name="connsiteX13" fmla="*/ 3177651 w 4638906"/>
                      <a:gd name="connsiteY13" fmla="*/ 830997 h 830997"/>
                      <a:gd name="connsiteX14" fmla="*/ 2505009 w 4638906"/>
                      <a:gd name="connsiteY14" fmla="*/ 830997 h 830997"/>
                      <a:gd name="connsiteX15" fmla="*/ 2017924 w 4638906"/>
                      <a:gd name="connsiteY15" fmla="*/ 830997 h 830997"/>
                      <a:gd name="connsiteX16" fmla="*/ 1438061 w 4638906"/>
                      <a:gd name="connsiteY16" fmla="*/ 830997 h 830997"/>
                      <a:gd name="connsiteX17" fmla="*/ 765419 w 4638906"/>
                      <a:gd name="connsiteY17" fmla="*/ 830997 h 830997"/>
                      <a:gd name="connsiteX18" fmla="*/ 0 w 4638906"/>
                      <a:gd name="connsiteY18" fmla="*/ 830997 h 830997"/>
                      <a:gd name="connsiteX19" fmla="*/ 0 w 4638906"/>
                      <a:gd name="connsiteY19" fmla="*/ 423808 h 830997"/>
                      <a:gd name="connsiteX20" fmla="*/ 0 w 4638906"/>
                      <a:gd name="connsiteY20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638906" h="830997" fill="none" extrusionOk="0">
                        <a:moveTo>
                          <a:pt x="0" y="0"/>
                        </a:moveTo>
                        <a:cubicBezTo>
                          <a:pt x="163432" y="-852"/>
                          <a:pt x="349319" y="12270"/>
                          <a:pt x="487085" y="0"/>
                        </a:cubicBezTo>
                        <a:cubicBezTo>
                          <a:pt x="624852" y="-12270"/>
                          <a:pt x="856001" y="66876"/>
                          <a:pt x="1066948" y="0"/>
                        </a:cubicBezTo>
                        <a:cubicBezTo>
                          <a:pt x="1277895" y="-66876"/>
                          <a:pt x="1377836" y="56036"/>
                          <a:pt x="1646812" y="0"/>
                        </a:cubicBezTo>
                        <a:cubicBezTo>
                          <a:pt x="1915788" y="-56036"/>
                          <a:pt x="1963466" y="8235"/>
                          <a:pt x="2087508" y="0"/>
                        </a:cubicBezTo>
                        <a:cubicBezTo>
                          <a:pt x="2211550" y="-8235"/>
                          <a:pt x="2530916" y="63792"/>
                          <a:pt x="2667371" y="0"/>
                        </a:cubicBezTo>
                        <a:cubicBezTo>
                          <a:pt x="2803826" y="-63792"/>
                          <a:pt x="2964169" y="27536"/>
                          <a:pt x="3154456" y="0"/>
                        </a:cubicBezTo>
                        <a:cubicBezTo>
                          <a:pt x="3344743" y="-27536"/>
                          <a:pt x="3506882" y="57053"/>
                          <a:pt x="3641541" y="0"/>
                        </a:cubicBezTo>
                        <a:cubicBezTo>
                          <a:pt x="3776201" y="-57053"/>
                          <a:pt x="4289239" y="83171"/>
                          <a:pt x="4638906" y="0"/>
                        </a:cubicBezTo>
                        <a:cubicBezTo>
                          <a:pt x="4672656" y="146178"/>
                          <a:pt x="4634685" y="247068"/>
                          <a:pt x="4638906" y="390569"/>
                        </a:cubicBezTo>
                        <a:cubicBezTo>
                          <a:pt x="4643127" y="534070"/>
                          <a:pt x="4604006" y="670551"/>
                          <a:pt x="4638906" y="830997"/>
                        </a:cubicBezTo>
                        <a:cubicBezTo>
                          <a:pt x="4466293" y="836118"/>
                          <a:pt x="4293083" y="787207"/>
                          <a:pt x="4198210" y="830997"/>
                        </a:cubicBezTo>
                        <a:cubicBezTo>
                          <a:pt x="4103337" y="874787"/>
                          <a:pt x="3779146" y="826906"/>
                          <a:pt x="3664736" y="830997"/>
                        </a:cubicBezTo>
                        <a:cubicBezTo>
                          <a:pt x="3550326" y="835088"/>
                          <a:pt x="3382652" y="800381"/>
                          <a:pt x="3177651" y="830997"/>
                        </a:cubicBezTo>
                        <a:cubicBezTo>
                          <a:pt x="2972651" y="861613"/>
                          <a:pt x="2707140" y="767840"/>
                          <a:pt x="2505009" y="830997"/>
                        </a:cubicBezTo>
                        <a:cubicBezTo>
                          <a:pt x="2302878" y="894154"/>
                          <a:pt x="2229486" y="802023"/>
                          <a:pt x="2017924" y="830997"/>
                        </a:cubicBezTo>
                        <a:cubicBezTo>
                          <a:pt x="1806363" y="859971"/>
                          <a:pt x="1621070" y="826515"/>
                          <a:pt x="1438061" y="830997"/>
                        </a:cubicBezTo>
                        <a:cubicBezTo>
                          <a:pt x="1255052" y="835479"/>
                          <a:pt x="951740" y="766929"/>
                          <a:pt x="765419" y="830997"/>
                        </a:cubicBezTo>
                        <a:cubicBezTo>
                          <a:pt x="579098" y="895065"/>
                          <a:pt x="222491" y="830025"/>
                          <a:pt x="0" y="830997"/>
                        </a:cubicBezTo>
                        <a:cubicBezTo>
                          <a:pt x="-47289" y="719551"/>
                          <a:pt x="21336" y="544399"/>
                          <a:pt x="0" y="423808"/>
                        </a:cubicBezTo>
                        <a:cubicBezTo>
                          <a:pt x="-21336" y="303217"/>
                          <a:pt x="7559" y="129738"/>
                          <a:pt x="0" y="0"/>
                        </a:cubicBezTo>
                        <a:close/>
                      </a:path>
                      <a:path w="4638906" h="830997" stroke="0" extrusionOk="0">
                        <a:moveTo>
                          <a:pt x="0" y="0"/>
                        </a:moveTo>
                        <a:cubicBezTo>
                          <a:pt x="241516" y="-22846"/>
                          <a:pt x="318173" y="2355"/>
                          <a:pt x="533474" y="0"/>
                        </a:cubicBezTo>
                        <a:cubicBezTo>
                          <a:pt x="748775" y="-2355"/>
                          <a:pt x="866607" y="54652"/>
                          <a:pt x="1020559" y="0"/>
                        </a:cubicBezTo>
                        <a:cubicBezTo>
                          <a:pt x="1174511" y="-54652"/>
                          <a:pt x="1366675" y="32688"/>
                          <a:pt x="1507644" y="0"/>
                        </a:cubicBezTo>
                        <a:cubicBezTo>
                          <a:pt x="1648613" y="-32688"/>
                          <a:pt x="1798927" y="38870"/>
                          <a:pt x="1948341" y="0"/>
                        </a:cubicBezTo>
                        <a:cubicBezTo>
                          <a:pt x="2097755" y="-38870"/>
                          <a:pt x="2298613" y="30179"/>
                          <a:pt x="2389037" y="0"/>
                        </a:cubicBezTo>
                        <a:cubicBezTo>
                          <a:pt x="2479461" y="-30179"/>
                          <a:pt x="2633584" y="51464"/>
                          <a:pt x="2829733" y="0"/>
                        </a:cubicBezTo>
                        <a:cubicBezTo>
                          <a:pt x="3025882" y="-51464"/>
                          <a:pt x="3278098" y="39878"/>
                          <a:pt x="3455985" y="0"/>
                        </a:cubicBezTo>
                        <a:cubicBezTo>
                          <a:pt x="3633872" y="-39878"/>
                          <a:pt x="3762703" y="15080"/>
                          <a:pt x="3896681" y="0"/>
                        </a:cubicBezTo>
                        <a:cubicBezTo>
                          <a:pt x="4030659" y="-15080"/>
                          <a:pt x="4489821" y="69136"/>
                          <a:pt x="4638906" y="0"/>
                        </a:cubicBezTo>
                        <a:cubicBezTo>
                          <a:pt x="4672825" y="138831"/>
                          <a:pt x="4598751" y="215503"/>
                          <a:pt x="4638906" y="398879"/>
                        </a:cubicBezTo>
                        <a:cubicBezTo>
                          <a:pt x="4679061" y="582255"/>
                          <a:pt x="4601558" y="658131"/>
                          <a:pt x="4638906" y="830997"/>
                        </a:cubicBezTo>
                        <a:cubicBezTo>
                          <a:pt x="4452705" y="872443"/>
                          <a:pt x="4284796" y="810148"/>
                          <a:pt x="4151821" y="830997"/>
                        </a:cubicBezTo>
                        <a:cubicBezTo>
                          <a:pt x="4018846" y="851846"/>
                          <a:pt x="3895758" y="809776"/>
                          <a:pt x="3664736" y="830997"/>
                        </a:cubicBezTo>
                        <a:cubicBezTo>
                          <a:pt x="3433715" y="852218"/>
                          <a:pt x="3329287" y="762365"/>
                          <a:pt x="3038483" y="830997"/>
                        </a:cubicBezTo>
                        <a:cubicBezTo>
                          <a:pt x="2747679" y="899629"/>
                          <a:pt x="2672945" y="799098"/>
                          <a:pt x="2412231" y="830997"/>
                        </a:cubicBezTo>
                        <a:cubicBezTo>
                          <a:pt x="2151517" y="862896"/>
                          <a:pt x="2069978" y="776974"/>
                          <a:pt x="1878757" y="830997"/>
                        </a:cubicBezTo>
                        <a:cubicBezTo>
                          <a:pt x="1687536" y="885020"/>
                          <a:pt x="1529265" y="824116"/>
                          <a:pt x="1206116" y="830997"/>
                        </a:cubicBezTo>
                        <a:cubicBezTo>
                          <a:pt x="882967" y="837878"/>
                          <a:pt x="909697" y="777293"/>
                          <a:pt x="719030" y="830997"/>
                        </a:cubicBezTo>
                        <a:cubicBezTo>
                          <a:pt x="528363" y="884701"/>
                          <a:pt x="323530" y="830362"/>
                          <a:pt x="0" y="830997"/>
                        </a:cubicBezTo>
                        <a:cubicBezTo>
                          <a:pt x="-30549" y="739703"/>
                          <a:pt x="40930" y="570150"/>
                          <a:pt x="0" y="415499"/>
                        </a:cubicBezTo>
                        <a:cubicBezTo>
                          <a:pt x="-40930" y="260848"/>
                          <a:pt x="20007" y="1391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Relationship + Bonding come first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7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2531A-D0D6-42EE-8325-915E559CE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FOR BONDING AND APPRECIATION</a:t>
            </a:r>
          </a:p>
        </p:txBody>
      </p:sp>
      <p:pic>
        <p:nvPicPr>
          <p:cNvPr id="3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1220925-67CA-47AA-8028-6F797F735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327" y="2546826"/>
            <a:ext cx="2222810" cy="189444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Picture 4" descr="A picture containing person, sitting, window, indoor&#10;&#10;Description automatically generated">
            <a:extLst>
              <a:ext uri="{FF2B5EF4-FFF2-40B4-BE49-F238E27FC236}">
                <a16:creationId xmlns:a16="http://schemas.microsoft.com/office/drawing/2014/main" id="{9A977D4C-04A5-42D3-AE2C-80697EEB9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498" y="2569075"/>
            <a:ext cx="2538761" cy="188711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5FAE2A67-F0EC-4FF4-AFF3-4D681C350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058" y="4882375"/>
            <a:ext cx="1544445" cy="153515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6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3CFCB50-34D0-4EB6-A842-FE497996D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7138" y="2543175"/>
            <a:ext cx="1426429" cy="190174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Picture 7" descr="A picture containing outdoor, grass, person, mountain&#10;&#10;Description automatically generated">
            <a:extLst>
              <a:ext uri="{FF2B5EF4-FFF2-40B4-BE49-F238E27FC236}">
                <a16:creationId xmlns:a16="http://schemas.microsoft.com/office/drawing/2014/main" id="{4A79D362-0E29-4691-8658-1ADE7091C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1911" y="4878426"/>
            <a:ext cx="2743200" cy="154305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20582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3162B-EEFB-46E9-8CA5-6218E9FA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 SELF-DRIVE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8F269A8-B240-4E35-9BCD-3BB1ECA2A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937" y="2377442"/>
            <a:ext cx="2585225" cy="172211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C94B76A-3165-45DB-9171-BE1011A7B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936" y="4503807"/>
            <a:ext cx="2510883" cy="166968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6" name="Picture 6" descr="A picture containing person, indoor, work-clothing&#10;&#10;Description automatically generated">
            <a:extLst>
              <a:ext uri="{FF2B5EF4-FFF2-40B4-BE49-F238E27FC236}">
                <a16:creationId xmlns:a16="http://schemas.microsoft.com/office/drawing/2014/main" id="{C07AF6FF-FC3C-497C-A7E3-63648E16B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327" y="4500447"/>
            <a:ext cx="2250688" cy="165781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Picture 7" descr="A person sleeping on a bed&#10;&#10;Description automatically generated">
            <a:extLst>
              <a:ext uri="{FF2B5EF4-FFF2-40B4-BE49-F238E27FC236}">
                <a16:creationId xmlns:a16="http://schemas.microsoft.com/office/drawing/2014/main" id="{AF4396BE-A9F4-455F-B813-F51726699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788" y="2376639"/>
            <a:ext cx="2622396" cy="172372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3" name="Picture 7" descr="Diagram&#10;&#10;Description automatically generated">
            <a:extLst>
              <a:ext uri="{FF2B5EF4-FFF2-40B4-BE49-F238E27FC236}">
                <a16:creationId xmlns:a16="http://schemas.microsoft.com/office/drawing/2014/main" id="{AE5AC010-3F52-4B2E-9451-1EF423BAF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961" y="2380786"/>
            <a:ext cx="3430858" cy="171542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78B0DAB3-4222-46BF-813F-0AA75A861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4936" y="4500447"/>
            <a:ext cx="2250688" cy="165781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3435710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</TotalTime>
  <Words>1018</Words>
  <Application>Microsoft Office PowerPoint</Application>
  <PresentationFormat>Widescreen</PresentationFormat>
  <Paragraphs>60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Ion Boardroom</vt:lpstr>
      <vt:lpstr>Tema de Office</vt:lpstr>
      <vt:lpstr>BUILDING YOUR PARENTING TOOLBOX</vt:lpstr>
      <vt:lpstr>BUILDING THE TOOLBOX</vt:lpstr>
      <vt:lpstr>IMPORTANT TIPS</vt:lpstr>
      <vt:lpstr>THE PARENTING TEAM</vt:lpstr>
      <vt:lpstr>FOR EMOTIONAL REGULATION AND LANGUAGE</vt:lpstr>
      <vt:lpstr>FOR BREATHING</vt:lpstr>
      <vt:lpstr>FOR DISCIPLINE</vt:lpstr>
      <vt:lpstr>FOR BONDING AND APPRECIATION</vt:lpstr>
      <vt:lpstr>FOR SELF-DRIVE</vt:lpstr>
      <vt:lpstr>FOR  SELF-CARE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Catherine M. Mathieu</cp:lastModifiedBy>
  <cp:revision>927</cp:revision>
  <dcterms:created xsi:type="dcterms:W3CDTF">2021-03-17T20:19:51Z</dcterms:created>
  <dcterms:modified xsi:type="dcterms:W3CDTF">2021-04-22T17:39:48Z</dcterms:modified>
</cp:coreProperties>
</file>